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0"/>
  </p:notesMasterIdLst>
  <p:sldIdLst>
    <p:sldId id="269" r:id="rId2"/>
    <p:sldId id="335" r:id="rId3"/>
    <p:sldId id="336" r:id="rId4"/>
    <p:sldId id="337" r:id="rId5"/>
    <p:sldId id="339" r:id="rId6"/>
    <p:sldId id="343" r:id="rId7"/>
    <p:sldId id="338" r:id="rId8"/>
    <p:sldId id="340" r:id="rId9"/>
    <p:sldId id="344" r:id="rId10"/>
    <p:sldId id="326" r:id="rId11"/>
    <p:sldId id="345" r:id="rId12"/>
    <p:sldId id="346" r:id="rId13"/>
    <p:sldId id="319" r:id="rId14"/>
    <p:sldId id="347" r:id="rId15"/>
    <p:sldId id="348" r:id="rId16"/>
    <p:sldId id="349" r:id="rId17"/>
    <p:sldId id="352" r:id="rId18"/>
    <p:sldId id="34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E4F8E4"/>
    <a:srgbClr val="FF99FF"/>
    <a:srgbClr val="66FFFF"/>
    <a:srgbClr val="FFFF66"/>
    <a:srgbClr val="60D66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B180D-C447-44F2-A55F-92BA54684AA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F1A575-0F9B-4F75-BA4F-2CCECCB32EBC}">
      <dgm:prSet phldrT="[Текст]"/>
      <dgm:spPr>
        <a:solidFill>
          <a:schemeClr val="accent3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Содержательный раздел </a:t>
          </a:r>
          <a:endParaRPr lang="ru-RU" b="1" dirty="0">
            <a:solidFill>
              <a:srgbClr val="002060"/>
            </a:solidFill>
          </a:endParaRPr>
        </a:p>
      </dgm:t>
    </dgm:pt>
    <dgm:pt modelId="{BEF5BA6C-0A37-4221-A303-CEB9C30598CA}" type="parTrans" cxnId="{2A87E275-F684-427A-ADDD-A92CCE1BE2CB}">
      <dgm:prSet/>
      <dgm:spPr/>
      <dgm:t>
        <a:bodyPr/>
        <a:lstStyle/>
        <a:p>
          <a:endParaRPr lang="ru-RU"/>
        </a:p>
      </dgm:t>
    </dgm:pt>
    <dgm:pt modelId="{DC93C1C9-6B78-4BA6-B221-D2D19DEC9811}" type="sibTrans" cxnId="{2A87E275-F684-427A-ADDD-A92CCE1BE2CB}">
      <dgm:prSet/>
      <dgm:spPr/>
      <dgm:t>
        <a:bodyPr/>
        <a:lstStyle/>
        <a:p>
          <a:endParaRPr lang="ru-RU"/>
        </a:p>
      </dgm:t>
    </dgm:pt>
    <dgm:pt modelId="{79EB6D6F-A65A-41D2-BAF7-284603C1E98E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направления и задачи КРР </a:t>
          </a:r>
        </a:p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(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п.27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ФОП ДО) </a:t>
          </a:r>
          <a:endParaRPr lang="ru-RU" sz="2000" dirty="0">
            <a:solidFill>
              <a:srgbClr val="002060"/>
            </a:solidFill>
          </a:endParaRPr>
        </a:p>
      </dgm:t>
    </dgm:pt>
    <dgm:pt modelId="{8E4EEE72-B0BA-48B7-BF62-79B40D4370DE}" type="parTrans" cxnId="{674EC00A-B3B1-47B0-8D55-1F2BD76113C3}">
      <dgm:prSet/>
      <dgm:spPr/>
      <dgm:t>
        <a:bodyPr/>
        <a:lstStyle/>
        <a:p>
          <a:endParaRPr lang="ru-RU"/>
        </a:p>
      </dgm:t>
    </dgm:pt>
    <dgm:pt modelId="{F32C8C45-F9F3-4F60-AA85-2712E4E573F5}" type="sibTrans" cxnId="{674EC00A-B3B1-47B0-8D55-1F2BD76113C3}">
      <dgm:prSet/>
      <dgm:spPr/>
      <dgm:t>
        <a:bodyPr/>
        <a:lstStyle/>
        <a:p>
          <a:endParaRPr lang="ru-RU"/>
        </a:p>
      </dgm:t>
    </dgm:pt>
    <dgm:pt modelId="{EAC24062-2EBE-45BB-8F6E-DEAD5398CEEC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содержание КРР на уровне ДОО</a:t>
          </a:r>
        </a:p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(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п.28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ФОП ДО)</a:t>
          </a:r>
          <a:endParaRPr lang="ru-RU" sz="2000" dirty="0">
            <a:solidFill>
              <a:srgbClr val="002060"/>
            </a:solidFill>
          </a:endParaRPr>
        </a:p>
      </dgm:t>
    </dgm:pt>
    <dgm:pt modelId="{D8B62E00-9B97-4DA7-8624-D63A3D40FCB2}" type="parTrans" cxnId="{5DDDE245-B919-4643-BA2B-803E0CA919E3}">
      <dgm:prSet/>
      <dgm:spPr/>
      <dgm:t>
        <a:bodyPr/>
        <a:lstStyle/>
        <a:p>
          <a:endParaRPr lang="ru-RU"/>
        </a:p>
      </dgm:t>
    </dgm:pt>
    <dgm:pt modelId="{A0624CA1-252D-4E60-80B3-6CB5FE7BCCF8}" type="sibTrans" cxnId="{5DDDE245-B919-4643-BA2B-803E0CA919E3}">
      <dgm:prSet/>
      <dgm:spPr/>
      <dgm:t>
        <a:bodyPr/>
        <a:lstStyle/>
        <a:p>
          <a:endParaRPr lang="ru-RU"/>
        </a:p>
      </dgm:t>
    </dgm:pt>
    <dgm:pt modelId="{7260168C-D1A4-4D80-ACE7-9F6C63D3C3B7}" type="pres">
      <dgm:prSet presAssocID="{723B180D-C447-44F2-A55F-92BA54684AA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6F9C0F-E358-476C-A430-FACEED84A20F}" type="pres">
      <dgm:prSet presAssocID="{03F1A575-0F9B-4F75-BA4F-2CCECCB32EBC}" presName="root1" presStyleCnt="0"/>
      <dgm:spPr/>
    </dgm:pt>
    <dgm:pt modelId="{C4F44728-396A-4564-BE94-3A50AA4FE1A2}" type="pres">
      <dgm:prSet presAssocID="{03F1A575-0F9B-4F75-BA4F-2CCECCB32EB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7D3A72-B721-4EF3-B704-1520940696E7}" type="pres">
      <dgm:prSet presAssocID="{03F1A575-0F9B-4F75-BA4F-2CCECCB32EBC}" presName="level2hierChild" presStyleCnt="0"/>
      <dgm:spPr/>
    </dgm:pt>
    <dgm:pt modelId="{586AE639-F35F-4B66-8018-46F592310EB5}" type="pres">
      <dgm:prSet presAssocID="{8E4EEE72-B0BA-48B7-BF62-79B40D4370DE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AA5DC8F9-AF49-4793-BFA8-C50EE7630BB7}" type="pres">
      <dgm:prSet presAssocID="{8E4EEE72-B0BA-48B7-BF62-79B40D4370DE}" presName="connTx" presStyleLbl="parChTrans1D2" presStyleIdx="0" presStyleCnt="2"/>
      <dgm:spPr/>
      <dgm:t>
        <a:bodyPr/>
        <a:lstStyle/>
        <a:p>
          <a:endParaRPr lang="ru-RU"/>
        </a:p>
      </dgm:t>
    </dgm:pt>
    <dgm:pt modelId="{20A97A5E-E3FA-4FE9-BE5A-CA5B7C8CF2E7}" type="pres">
      <dgm:prSet presAssocID="{79EB6D6F-A65A-41D2-BAF7-284603C1E98E}" presName="root2" presStyleCnt="0"/>
      <dgm:spPr/>
    </dgm:pt>
    <dgm:pt modelId="{A936C5C1-75AC-41AB-BF3A-C7CB4783E811}" type="pres">
      <dgm:prSet presAssocID="{79EB6D6F-A65A-41D2-BAF7-284603C1E98E}" presName="LevelTwoTextNode" presStyleLbl="node2" presStyleIdx="0" presStyleCnt="2" custLinFactNeighborX="-1591" custLinFactNeighborY="-564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9E709F-09C1-4150-A522-E5D2CB1ED423}" type="pres">
      <dgm:prSet presAssocID="{79EB6D6F-A65A-41D2-BAF7-284603C1E98E}" presName="level3hierChild" presStyleCnt="0"/>
      <dgm:spPr/>
    </dgm:pt>
    <dgm:pt modelId="{70EB308B-0626-4238-ADB2-42C336326DA6}" type="pres">
      <dgm:prSet presAssocID="{D8B62E00-9B97-4DA7-8624-D63A3D40FCB2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22EE0CEC-CFD4-4939-832B-8116BC024408}" type="pres">
      <dgm:prSet presAssocID="{D8B62E00-9B97-4DA7-8624-D63A3D40FCB2}" presName="connTx" presStyleLbl="parChTrans1D2" presStyleIdx="1" presStyleCnt="2"/>
      <dgm:spPr/>
      <dgm:t>
        <a:bodyPr/>
        <a:lstStyle/>
        <a:p>
          <a:endParaRPr lang="ru-RU"/>
        </a:p>
      </dgm:t>
    </dgm:pt>
    <dgm:pt modelId="{7B0ECF9B-6FD6-4895-8026-4B320F692561}" type="pres">
      <dgm:prSet presAssocID="{EAC24062-2EBE-45BB-8F6E-DEAD5398CEEC}" presName="root2" presStyleCnt="0"/>
      <dgm:spPr/>
    </dgm:pt>
    <dgm:pt modelId="{8BC04FDF-FA31-4219-829C-7CE53B606A77}" type="pres">
      <dgm:prSet presAssocID="{EAC24062-2EBE-45BB-8F6E-DEAD5398CEEC}" presName="LevelTwoTextNode" presStyleLbl="node2" presStyleIdx="1" presStyleCnt="2" custLinFactNeighborX="-1194" custLinFactNeighborY="835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547CEB-11C1-4040-9FC0-A3CE8FA556C4}" type="pres">
      <dgm:prSet presAssocID="{EAC24062-2EBE-45BB-8F6E-DEAD5398CEEC}" presName="level3hierChild" presStyleCnt="0"/>
      <dgm:spPr/>
    </dgm:pt>
  </dgm:ptLst>
  <dgm:cxnLst>
    <dgm:cxn modelId="{7513C001-9EA4-4149-B618-CF39907B7843}" type="presOf" srcId="{79EB6D6F-A65A-41D2-BAF7-284603C1E98E}" destId="{A936C5C1-75AC-41AB-BF3A-C7CB4783E811}" srcOrd="0" destOrd="0" presId="urn:microsoft.com/office/officeart/2005/8/layout/hierarchy2"/>
    <dgm:cxn modelId="{56FB17A8-E710-43F4-B0ED-0389E3F2155C}" type="presOf" srcId="{03F1A575-0F9B-4F75-BA4F-2CCECCB32EBC}" destId="{C4F44728-396A-4564-BE94-3A50AA4FE1A2}" srcOrd="0" destOrd="0" presId="urn:microsoft.com/office/officeart/2005/8/layout/hierarchy2"/>
    <dgm:cxn modelId="{3A351962-EE32-49DB-893D-04D935C48EE5}" type="presOf" srcId="{8E4EEE72-B0BA-48B7-BF62-79B40D4370DE}" destId="{AA5DC8F9-AF49-4793-BFA8-C50EE7630BB7}" srcOrd="1" destOrd="0" presId="urn:microsoft.com/office/officeart/2005/8/layout/hierarchy2"/>
    <dgm:cxn modelId="{5DDDE245-B919-4643-BA2B-803E0CA919E3}" srcId="{03F1A575-0F9B-4F75-BA4F-2CCECCB32EBC}" destId="{EAC24062-2EBE-45BB-8F6E-DEAD5398CEEC}" srcOrd="1" destOrd="0" parTransId="{D8B62E00-9B97-4DA7-8624-D63A3D40FCB2}" sibTransId="{A0624CA1-252D-4E60-80B3-6CB5FE7BCCF8}"/>
    <dgm:cxn modelId="{674EC00A-B3B1-47B0-8D55-1F2BD76113C3}" srcId="{03F1A575-0F9B-4F75-BA4F-2CCECCB32EBC}" destId="{79EB6D6F-A65A-41D2-BAF7-284603C1E98E}" srcOrd="0" destOrd="0" parTransId="{8E4EEE72-B0BA-48B7-BF62-79B40D4370DE}" sibTransId="{F32C8C45-F9F3-4F60-AA85-2712E4E573F5}"/>
    <dgm:cxn modelId="{EA810590-0064-4E21-81D0-B141FC0C03AC}" type="presOf" srcId="{8E4EEE72-B0BA-48B7-BF62-79B40D4370DE}" destId="{586AE639-F35F-4B66-8018-46F592310EB5}" srcOrd="0" destOrd="0" presId="urn:microsoft.com/office/officeart/2005/8/layout/hierarchy2"/>
    <dgm:cxn modelId="{D21B8EFA-68FC-4C28-A849-92A83BCD87FD}" type="presOf" srcId="{723B180D-C447-44F2-A55F-92BA54684AA3}" destId="{7260168C-D1A4-4D80-ACE7-9F6C63D3C3B7}" srcOrd="0" destOrd="0" presId="urn:microsoft.com/office/officeart/2005/8/layout/hierarchy2"/>
    <dgm:cxn modelId="{98C97D06-3753-4647-9256-2F37D8D86F52}" type="presOf" srcId="{D8B62E00-9B97-4DA7-8624-D63A3D40FCB2}" destId="{70EB308B-0626-4238-ADB2-42C336326DA6}" srcOrd="0" destOrd="0" presId="urn:microsoft.com/office/officeart/2005/8/layout/hierarchy2"/>
    <dgm:cxn modelId="{50015FAD-D075-4D55-8CE0-9C4BC5AF51F9}" type="presOf" srcId="{EAC24062-2EBE-45BB-8F6E-DEAD5398CEEC}" destId="{8BC04FDF-FA31-4219-829C-7CE53B606A77}" srcOrd="0" destOrd="0" presId="urn:microsoft.com/office/officeart/2005/8/layout/hierarchy2"/>
    <dgm:cxn modelId="{621E6F12-C795-403F-BB39-9ABA2142580F}" type="presOf" srcId="{D8B62E00-9B97-4DA7-8624-D63A3D40FCB2}" destId="{22EE0CEC-CFD4-4939-832B-8116BC024408}" srcOrd="1" destOrd="0" presId="urn:microsoft.com/office/officeart/2005/8/layout/hierarchy2"/>
    <dgm:cxn modelId="{2A87E275-F684-427A-ADDD-A92CCE1BE2CB}" srcId="{723B180D-C447-44F2-A55F-92BA54684AA3}" destId="{03F1A575-0F9B-4F75-BA4F-2CCECCB32EBC}" srcOrd="0" destOrd="0" parTransId="{BEF5BA6C-0A37-4221-A303-CEB9C30598CA}" sibTransId="{DC93C1C9-6B78-4BA6-B221-D2D19DEC9811}"/>
    <dgm:cxn modelId="{9B3F9451-8A84-496A-923A-65A3DAB2E607}" type="presParOf" srcId="{7260168C-D1A4-4D80-ACE7-9F6C63D3C3B7}" destId="{A16F9C0F-E358-476C-A430-FACEED84A20F}" srcOrd="0" destOrd="0" presId="urn:microsoft.com/office/officeart/2005/8/layout/hierarchy2"/>
    <dgm:cxn modelId="{2CB39864-3C66-42A9-964B-D615E38F937D}" type="presParOf" srcId="{A16F9C0F-E358-476C-A430-FACEED84A20F}" destId="{C4F44728-396A-4564-BE94-3A50AA4FE1A2}" srcOrd="0" destOrd="0" presId="urn:microsoft.com/office/officeart/2005/8/layout/hierarchy2"/>
    <dgm:cxn modelId="{FA20413F-461E-4274-8CCF-FD508B985975}" type="presParOf" srcId="{A16F9C0F-E358-476C-A430-FACEED84A20F}" destId="{327D3A72-B721-4EF3-B704-1520940696E7}" srcOrd="1" destOrd="0" presId="urn:microsoft.com/office/officeart/2005/8/layout/hierarchy2"/>
    <dgm:cxn modelId="{FE8E6ED4-9759-49FC-A59C-984021906F54}" type="presParOf" srcId="{327D3A72-B721-4EF3-B704-1520940696E7}" destId="{586AE639-F35F-4B66-8018-46F592310EB5}" srcOrd="0" destOrd="0" presId="urn:microsoft.com/office/officeart/2005/8/layout/hierarchy2"/>
    <dgm:cxn modelId="{70C5637B-D7A8-48C1-8C02-318DE9A89FB1}" type="presParOf" srcId="{586AE639-F35F-4B66-8018-46F592310EB5}" destId="{AA5DC8F9-AF49-4793-BFA8-C50EE7630BB7}" srcOrd="0" destOrd="0" presId="urn:microsoft.com/office/officeart/2005/8/layout/hierarchy2"/>
    <dgm:cxn modelId="{E95C6753-E666-41AE-89BB-60FD7453BF23}" type="presParOf" srcId="{327D3A72-B721-4EF3-B704-1520940696E7}" destId="{20A97A5E-E3FA-4FE9-BE5A-CA5B7C8CF2E7}" srcOrd="1" destOrd="0" presId="urn:microsoft.com/office/officeart/2005/8/layout/hierarchy2"/>
    <dgm:cxn modelId="{9BD0B03E-7EDF-4A16-9AE3-AC383619617F}" type="presParOf" srcId="{20A97A5E-E3FA-4FE9-BE5A-CA5B7C8CF2E7}" destId="{A936C5C1-75AC-41AB-BF3A-C7CB4783E811}" srcOrd="0" destOrd="0" presId="urn:microsoft.com/office/officeart/2005/8/layout/hierarchy2"/>
    <dgm:cxn modelId="{EA7FE495-53BB-4932-9240-54AE5C082C57}" type="presParOf" srcId="{20A97A5E-E3FA-4FE9-BE5A-CA5B7C8CF2E7}" destId="{1D9E709F-09C1-4150-A522-E5D2CB1ED423}" srcOrd="1" destOrd="0" presId="urn:microsoft.com/office/officeart/2005/8/layout/hierarchy2"/>
    <dgm:cxn modelId="{2E9CBBE6-1C4D-4D4C-A106-214962D6C364}" type="presParOf" srcId="{327D3A72-B721-4EF3-B704-1520940696E7}" destId="{70EB308B-0626-4238-ADB2-42C336326DA6}" srcOrd="2" destOrd="0" presId="urn:microsoft.com/office/officeart/2005/8/layout/hierarchy2"/>
    <dgm:cxn modelId="{DDB1BBE7-5684-4F5D-9129-E9812F8A51C7}" type="presParOf" srcId="{70EB308B-0626-4238-ADB2-42C336326DA6}" destId="{22EE0CEC-CFD4-4939-832B-8116BC024408}" srcOrd="0" destOrd="0" presId="urn:microsoft.com/office/officeart/2005/8/layout/hierarchy2"/>
    <dgm:cxn modelId="{201C2EC1-9DBF-437A-9839-8E2554F61C98}" type="presParOf" srcId="{327D3A72-B721-4EF3-B704-1520940696E7}" destId="{7B0ECF9B-6FD6-4895-8026-4B320F692561}" srcOrd="3" destOrd="0" presId="urn:microsoft.com/office/officeart/2005/8/layout/hierarchy2"/>
    <dgm:cxn modelId="{D4BF3F1E-B803-40FF-8460-1EE3B9F27FFB}" type="presParOf" srcId="{7B0ECF9B-6FD6-4895-8026-4B320F692561}" destId="{8BC04FDF-FA31-4219-829C-7CE53B606A77}" srcOrd="0" destOrd="0" presId="urn:microsoft.com/office/officeart/2005/8/layout/hierarchy2"/>
    <dgm:cxn modelId="{6F34AAB4-6EA6-43C3-9AA6-56619EE089C6}" type="presParOf" srcId="{7B0ECF9B-6FD6-4895-8026-4B320F692561}" destId="{07547CEB-11C1-4040-9FC0-A3CE8FA556C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535A46-0297-48F0-BA21-987C704435D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499980A-C04E-4963-95AD-F85C5A532D8B}">
      <dgm:prSet phldrT="[Текст]" custT="1"/>
      <dgm:spPr>
        <a:solidFill>
          <a:srgbClr val="FFCCFF">
            <a:alpha val="90000"/>
          </a:srgbClr>
        </a:solidFill>
      </dgm:spPr>
      <dgm:t>
        <a:bodyPr/>
        <a:lstStyle/>
        <a:p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нормотипичные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дети с нормативным кризисом развития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7775EC-2281-4949-ABBA-A8BA0AB8AA75}" type="parTrans" cxnId="{4B1DA7C8-0B84-4C00-A2CB-9C8FD0E69B2C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48342E08-9132-4B22-8465-AC74CCBBA6DA}" type="sibTrans" cxnId="{4B1DA7C8-0B84-4C00-A2CB-9C8FD0E69B2C}">
      <dgm:prSet/>
      <dgm:spPr/>
      <dgm:t>
        <a:bodyPr/>
        <a:lstStyle/>
        <a:p>
          <a:endParaRPr lang="ru-RU"/>
        </a:p>
      </dgm:t>
    </dgm:pt>
    <dgm:pt modelId="{15CFE761-1B8A-45A0-9A06-4E5470DDECDD}">
      <dgm:prSet phldrT="[Текст]" custT="1"/>
      <dgm:spPr>
        <a:solidFill>
          <a:srgbClr val="FFCCFF">
            <a:alpha val="90000"/>
          </a:srgbClr>
        </a:solidFill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 с ООП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9AB35B-46B5-4768-BBD7-31F599B96A3F}" type="parTrans" cxnId="{78A9631F-A568-4C14-AD1A-6F17E9CC87F6}">
      <dgm:prSet/>
      <dgm:spPr/>
      <dgm:t>
        <a:bodyPr/>
        <a:lstStyle/>
        <a:p>
          <a:endParaRPr lang="ru-RU"/>
        </a:p>
      </dgm:t>
    </dgm:pt>
    <dgm:pt modelId="{14BD265E-3599-40C3-94B7-FCC5FD139EE3}" type="sibTrans" cxnId="{78A9631F-A568-4C14-AD1A-6F17E9CC87F6}">
      <dgm:prSet/>
      <dgm:spPr/>
      <dgm:t>
        <a:bodyPr/>
        <a:lstStyle/>
        <a:p>
          <a:endParaRPr lang="ru-RU"/>
        </a:p>
      </dgm:t>
    </dgm:pt>
    <dgm:pt modelId="{F2B5531E-BDEE-404D-892D-21EBF89DE849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ОВЗ и (или) инвалидностью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8BD390-0E90-438A-A587-2572659CE273}" type="parTrans" cxnId="{C22A2E1B-3094-4BD3-8601-6777123B93B4}">
      <dgm:prSet/>
      <dgm:spPr/>
      <dgm:t>
        <a:bodyPr/>
        <a:lstStyle/>
        <a:p>
          <a:endParaRPr lang="ru-RU"/>
        </a:p>
      </dgm:t>
    </dgm:pt>
    <dgm:pt modelId="{BBAC2955-672F-454E-9C29-00E2610D21CB}" type="sibTrans" cxnId="{C22A2E1B-3094-4BD3-8601-6777123B93B4}">
      <dgm:prSet/>
      <dgm:spPr/>
      <dgm:t>
        <a:bodyPr/>
        <a:lstStyle/>
        <a:p>
          <a:endParaRPr lang="ru-RU"/>
        </a:p>
      </dgm:t>
    </dgm:pt>
    <dgm:pt modelId="{98FE44E6-45BB-4C73-A5AB-D8EC6353D7D0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дети, находящиеся под диспансерным наблюдением, в том числе часто болеющие дети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3CF76A-64C1-487B-8BE7-AC265949A48F}" type="parTrans" cxnId="{8A254F49-919D-4CAD-B565-327DCA00A828}">
      <dgm:prSet/>
      <dgm:spPr/>
      <dgm:t>
        <a:bodyPr/>
        <a:lstStyle/>
        <a:p>
          <a:endParaRPr lang="ru-RU"/>
        </a:p>
      </dgm:t>
    </dgm:pt>
    <dgm:pt modelId="{D8DD3987-49C3-4A4B-9BF2-6C05300491AB}" type="sibTrans" cxnId="{8A254F49-919D-4CAD-B565-327DCA00A828}">
      <dgm:prSet/>
      <dgm:spPr/>
      <dgm:t>
        <a:bodyPr/>
        <a:lstStyle/>
        <a:p>
          <a:endParaRPr lang="ru-RU"/>
        </a:p>
      </dgm:t>
    </dgm:pt>
    <dgm:pt modelId="{936C0492-A892-459E-ABFD-66D76BE6C2BA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обучающиеся, испытывающие трудности в освоении образовательных программ, развитии, социальной адаптации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EE33AB-1ADD-493D-B1FC-78C1C751DE74}" type="parTrans" cxnId="{5E99634A-D194-4F39-BCEF-40C8CA116D01}">
      <dgm:prSet/>
      <dgm:spPr/>
      <dgm:t>
        <a:bodyPr/>
        <a:lstStyle/>
        <a:p>
          <a:endParaRPr lang="ru-RU"/>
        </a:p>
      </dgm:t>
    </dgm:pt>
    <dgm:pt modelId="{776E1AA3-9CB5-4B9C-957B-554119408FCB}" type="sibTrans" cxnId="{5E99634A-D194-4F39-BCEF-40C8CA116D01}">
      <dgm:prSet/>
      <dgm:spPr/>
      <dgm:t>
        <a:bodyPr/>
        <a:lstStyle/>
        <a:p>
          <a:endParaRPr lang="ru-RU"/>
        </a:p>
      </dgm:t>
    </dgm:pt>
    <dgm:pt modelId="{E9E79D8A-28C5-4E74-BD6D-7C3E966D2C3F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одаренные обучающиеся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14FE3E-19F4-4D8B-987C-35688A9217F3}" type="parTrans" cxnId="{C664AA0F-7A79-4C54-BC2A-7AACA5AC51A7}">
      <dgm:prSet/>
      <dgm:spPr/>
      <dgm:t>
        <a:bodyPr/>
        <a:lstStyle/>
        <a:p>
          <a:endParaRPr lang="ru-RU"/>
        </a:p>
      </dgm:t>
    </dgm:pt>
    <dgm:pt modelId="{0E5EA05A-95B7-4CB9-B614-18CB6304EE90}" type="sibTrans" cxnId="{C664AA0F-7A79-4C54-BC2A-7AACA5AC51A7}">
      <dgm:prSet/>
      <dgm:spPr/>
      <dgm:t>
        <a:bodyPr/>
        <a:lstStyle/>
        <a:p>
          <a:endParaRPr lang="ru-RU"/>
        </a:p>
      </dgm:t>
    </dgm:pt>
    <dgm:pt modelId="{20F8B88C-3808-477F-BF19-28165EC8235D}">
      <dgm:prSet custT="1"/>
      <dgm:spPr>
        <a:solidFill>
          <a:srgbClr val="FFCCFF">
            <a:alpha val="90000"/>
          </a:srgbClr>
        </a:solidFill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дети и (или) семьи, находящиеся в трудной жизненной ситуации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B9547D-3D47-49DA-926B-32CFCCB648BF}" type="parTrans" cxnId="{5E73E94D-F986-40DF-B046-8A617E3908CD}">
      <dgm:prSet/>
      <dgm:spPr/>
      <dgm:t>
        <a:bodyPr/>
        <a:lstStyle/>
        <a:p>
          <a:endParaRPr lang="ru-RU"/>
        </a:p>
      </dgm:t>
    </dgm:pt>
    <dgm:pt modelId="{4A3CB51D-48A4-4B0A-8298-E8B6F37EF63C}" type="sibTrans" cxnId="{5E73E94D-F986-40DF-B046-8A617E3908CD}">
      <dgm:prSet/>
      <dgm:spPr/>
      <dgm:t>
        <a:bodyPr/>
        <a:lstStyle/>
        <a:p>
          <a:endParaRPr lang="ru-RU"/>
        </a:p>
      </dgm:t>
    </dgm:pt>
    <dgm:pt modelId="{BC1E8058-A230-437B-82FA-9175F5F134E1}">
      <dgm:prSet custT="1"/>
      <dgm:spPr>
        <a:solidFill>
          <a:srgbClr val="FFCCFF">
            <a:alpha val="90000"/>
          </a:srgbClr>
        </a:solidFill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дети и (или) семьи, находящиеся в социально опасном положении 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19B30A-1F47-4F0B-9FD0-CAE61E91EDF5}" type="parTrans" cxnId="{20EE3300-1670-4E8F-AE99-BB48E76D0075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B918A3D0-E175-4B42-A632-F3C8AC069EC5}" type="sibTrans" cxnId="{20EE3300-1670-4E8F-AE99-BB48E76D0075}">
      <dgm:prSet/>
      <dgm:spPr/>
      <dgm:t>
        <a:bodyPr/>
        <a:lstStyle/>
        <a:p>
          <a:endParaRPr lang="ru-RU"/>
        </a:p>
      </dgm:t>
    </dgm:pt>
    <dgm:pt modelId="{DAC6D2B8-F78A-40B2-B44B-3C47C1014EF1}">
      <dgm:prSet custT="1"/>
      <dgm:spPr>
        <a:solidFill>
          <a:srgbClr val="FFCCFF">
            <a:alpha val="90000"/>
          </a:srgbClr>
        </a:solidFill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 "группы риска"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C4EFC8-1708-41C3-B334-34FDB7A195FF}" type="parTrans" cxnId="{B21B46C9-8077-4272-81B8-0128EF05FC29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4AEB8CAE-2363-4D09-A87E-FBA33D014CC4}" type="sibTrans" cxnId="{B21B46C9-8077-4272-81B8-0128EF05FC29}">
      <dgm:prSet/>
      <dgm:spPr/>
      <dgm:t>
        <a:bodyPr/>
        <a:lstStyle/>
        <a:p>
          <a:endParaRPr lang="ru-RU"/>
        </a:p>
      </dgm:t>
    </dgm:pt>
    <dgm:pt modelId="{BBE97922-D117-4E71-B142-75384702C58E}">
      <dgm:prSet phldrT="[Текст]" custT="1"/>
      <dgm:spPr>
        <a:solidFill>
          <a:srgbClr val="FFCCFF">
            <a:alpha val="89804"/>
          </a:srgbClr>
        </a:solidFill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ФОП ДО (п.27.8)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F37E9D-8114-45CA-BECF-300E04DA2931}" type="sibTrans" cxnId="{8092D455-869D-4169-A57E-41E9D080BE85}">
      <dgm:prSet/>
      <dgm:spPr/>
      <dgm:t>
        <a:bodyPr/>
        <a:lstStyle/>
        <a:p>
          <a:endParaRPr lang="ru-RU"/>
        </a:p>
      </dgm:t>
    </dgm:pt>
    <dgm:pt modelId="{F1CE8716-DD66-4384-8462-797EB88B845B}" type="parTrans" cxnId="{8092D455-869D-4169-A57E-41E9D080BE85}">
      <dgm:prSet/>
      <dgm:spPr/>
      <dgm:t>
        <a:bodyPr/>
        <a:lstStyle/>
        <a:p>
          <a:endParaRPr lang="ru-RU"/>
        </a:p>
      </dgm:t>
    </dgm:pt>
    <dgm:pt modelId="{04E2338C-5E42-4D8E-8149-6F4B0A39711B}" type="pres">
      <dgm:prSet presAssocID="{C9535A46-0297-48F0-BA21-987C704435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4514899-FBEA-47D0-A97F-8B8B4E4760F5}" type="pres">
      <dgm:prSet presAssocID="{BBE97922-D117-4E71-B142-75384702C58E}" presName="hierRoot1" presStyleCnt="0"/>
      <dgm:spPr/>
    </dgm:pt>
    <dgm:pt modelId="{5BB3499D-F326-4F3A-A99D-430F7C14D90B}" type="pres">
      <dgm:prSet presAssocID="{BBE97922-D117-4E71-B142-75384702C58E}" presName="composite" presStyleCnt="0"/>
      <dgm:spPr/>
    </dgm:pt>
    <dgm:pt modelId="{1A9C7BA2-CDF1-42B9-ADDC-7474655D56F5}" type="pres">
      <dgm:prSet presAssocID="{BBE97922-D117-4E71-B142-75384702C58E}" presName="background" presStyleLbl="node0" presStyleIdx="0" presStyleCnt="1"/>
      <dgm:spPr>
        <a:solidFill>
          <a:schemeClr val="accent3">
            <a:lumMod val="20000"/>
            <a:lumOff val="80000"/>
          </a:schemeClr>
        </a:solidFill>
        <a:ln>
          <a:noFill/>
        </a:ln>
      </dgm:spPr>
      <dgm:t>
        <a:bodyPr/>
        <a:lstStyle/>
        <a:p>
          <a:endParaRPr lang="ru-RU"/>
        </a:p>
      </dgm:t>
    </dgm:pt>
    <dgm:pt modelId="{EDD78812-924A-4EC8-A0C1-22FC04506952}" type="pres">
      <dgm:prSet presAssocID="{BBE97922-D117-4E71-B142-75384702C58E}" presName="text" presStyleLbl="fgAcc0" presStyleIdx="0" presStyleCnt="1" custLinFactNeighborX="-29429" custLinFactNeighborY="-1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D590C8-A881-4440-AE85-B371FE105A2F}" type="pres">
      <dgm:prSet presAssocID="{BBE97922-D117-4E71-B142-75384702C58E}" presName="hierChild2" presStyleCnt="0"/>
      <dgm:spPr/>
    </dgm:pt>
    <dgm:pt modelId="{2D168F74-5962-4231-BC8D-160265A2E3B7}" type="pres">
      <dgm:prSet presAssocID="{DF7775EC-2281-4949-ABBA-A8BA0AB8AA75}" presName="Name10" presStyleLbl="parChTrans1D2" presStyleIdx="0" presStyleCnt="5"/>
      <dgm:spPr/>
      <dgm:t>
        <a:bodyPr/>
        <a:lstStyle/>
        <a:p>
          <a:endParaRPr lang="ru-RU"/>
        </a:p>
      </dgm:t>
    </dgm:pt>
    <dgm:pt modelId="{3A4DC589-4BB6-4727-9A7A-0314C3654775}" type="pres">
      <dgm:prSet presAssocID="{3499980A-C04E-4963-95AD-F85C5A532D8B}" presName="hierRoot2" presStyleCnt="0"/>
      <dgm:spPr/>
    </dgm:pt>
    <dgm:pt modelId="{B05EE468-300B-4C90-83C5-A3E34035E637}" type="pres">
      <dgm:prSet presAssocID="{3499980A-C04E-4963-95AD-F85C5A532D8B}" presName="composite2" presStyleCnt="0"/>
      <dgm:spPr/>
    </dgm:pt>
    <dgm:pt modelId="{8E15C730-4557-443E-BF68-311E2FCEC454}" type="pres">
      <dgm:prSet presAssocID="{3499980A-C04E-4963-95AD-F85C5A532D8B}" presName="background2" presStyleLbl="node2" presStyleIdx="0" presStyleCnt="5"/>
      <dgm:spPr>
        <a:solidFill>
          <a:schemeClr val="accent3">
            <a:lumMod val="20000"/>
            <a:lumOff val="80000"/>
          </a:schemeClr>
        </a:solidFill>
        <a:ln>
          <a:noFill/>
        </a:ln>
      </dgm:spPr>
      <dgm:t>
        <a:bodyPr/>
        <a:lstStyle/>
        <a:p>
          <a:endParaRPr lang="ru-RU"/>
        </a:p>
      </dgm:t>
    </dgm:pt>
    <dgm:pt modelId="{038DAE08-024A-462C-AB3B-A6E6C3A9BD8E}" type="pres">
      <dgm:prSet presAssocID="{3499980A-C04E-4963-95AD-F85C5A532D8B}" presName="text2" presStyleLbl="fgAcc2" presStyleIdx="0" presStyleCnt="5" custScaleX="1390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EB650E-FE8E-4C5F-9E07-5D68E262BC9E}" type="pres">
      <dgm:prSet presAssocID="{3499980A-C04E-4963-95AD-F85C5A532D8B}" presName="hierChild3" presStyleCnt="0"/>
      <dgm:spPr/>
    </dgm:pt>
    <dgm:pt modelId="{9689DEF3-C17F-4B11-A173-AE2730B4011F}" type="pres">
      <dgm:prSet presAssocID="{3E9AB35B-46B5-4768-BBD7-31F599B96A3F}" presName="Name10" presStyleLbl="parChTrans1D2" presStyleIdx="1" presStyleCnt="5"/>
      <dgm:spPr/>
      <dgm:t>
        <a:bodyPr/>
        <a:lstStyle/>
        <a:p>
          <a:endParaRPr lang="ru-RU"/>
        </a:p>
      </dgm:t>
    </dgm:pt>
    <dgm:pt modelId="{112CBDB3-7237-4D15-BB17-E6CF54E355F8}" type="pres">
      <dgm:prSet presAssocID="{15CFE761-1B8A-45A0-9A06-4E5470DDECDD}" presName="hierRoot2" presStyleCnt="0"/>
      <dgm:spPr/>
    </dgm:pt>
    <dgm:pt modelId="{2CD57D69-7CBB-4BE6-A16C-08E5B543DEC6}" type="pres">
      <dgm:prSet presAssocID="{15CFE761-1B8A-45A0-9A06-4E5470DDECDD}" presName="composite2" presStyleCnt="0"/>
      <dgm:spPr/>
    </dgm:pt>
    <dgm:pt modelId="{289D6870-B05C-4B74-AFAB-B53712F91BDF}" type="pres">
      <dgm:prSet presAssocID="{15CFE761-1B8A-45A0-9A06-4E5470DDECDD}" presName="background2" presStyleLbl="node2" presStyleIdx="1" presStyleCnt="5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EC7FB58A-C766-4B21-A6BE-11703144AE30}" type="pres">
      <dgm:prSet presAssocID="{15CFE761-1B8A-45A0-9A06-4E5470DDECDD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656314-8A0C-4922-B2CD-2E182AD99378}" type="pres">
      <dgm:prSet presAssocID="{15CFE761-1B8A-45A0-9A06-4E5470DDECDD}" presName="hierChild3" presStyleCnt="0"/>
      <dgm:spPr/>
    </dgm:pt>
    <dgm:pt modelId="{6FE3C8C9-C0D8-494D-8CD9-C49C3041FFA5}" type="pres">
      <dgm:prSet presAssocID="{0E8BD390-0E90-438A-A587-2572659CE273}" presName="Name17" presStyleLbl="parChTrans1D3" presStyleIdx="0" presStyleCnt="4"/>
      <dgm:spPr/>
      <dgm:t>
        <a:bodyPr/>
        <a:lstStyle/>
        <a:p>
          <a:endParaRPr lang="ru-RU"/>
        </a:p>
      </dgm:t>
    </dgm:pt>
    <dgm:pt modelId="{4AB82AFE-203A-4DF0-B59C-A0FC35C6669A}" type="pres">
      <dgm:prSet presAssocID="{F2B5531E-BDEE-404D-892D-21EBF89DE849}" presName="hierRoot3" presStyleCnt="0"/>
      <dgm:spPr/>
    </dgm:pt>
    <dgm:pt modelId="{192FBE47-92B0-491A-84A2-65C82B193626}" type="pres">
      <dgm:prSet presAssocID="{F2B5531E-BDEE-404D-892D-21EBF89DE849}" presName="composite3" presStyleCnt="0"/>
      <dgm:spPr/>
    </dgm:pt>
    <dgm:pt modelId="{D38FCB83-7246-4E3F-AFAA-16E09DB579CA}" type="pres">
      <dgm:prSet presAssocID="{F2B5531E-BDEE-404D-892D-21EBF89DE849}" presName="background3" presStyleLbl="node3" presStyleIdx="0" presStyleCnt="4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9D223174-FBF0-4674-A27A-CE67D8A9C7A4}" type="pres">
      <dgm:prSet presAssocID="{F2B5531E-BDEE-404D-892D-21EBF89DE849}" presName="text3" presStyleLbl="fgAcc3" presStyleIdx="0" presStyleCnt="4" custScaleX="116779" custScaleY="153281" custLinFactNeighborX="-1442" custLinFactNeighborY="713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713B3E-79A1-4BA0-9F3B-3195E00E09D4}" type="pres">
      <dgm:prSet presAssocID="{F2B5531E-BDEE-404D-892D-21EBF89DE849}" presName="hierChild4" presStyleCnt="0"/>
      <dgm:spPr/>
    </dgm:pt>
    <dgm:pt modelId="{0E10DD4C-F94E-4209-B2CD-2AEB50A164C3}" type="pres">
      <dgm:prSet presAssocID="{E63CF76A-64C1-487B-8BE7-AC265949A48F}" presName="Name17" presStyleLbl="parChTrans1D3" presStyleIdx="1" presStyleCnt="4"/>
      <dgm:spPr/>
      <dgm:t>
        <a:bodyPr/>
        <a:lstStyle/>
        <a:p>
          <a:endParaRPr lang="ru-RU"/>
        </a:p>
      </dgm:t>
    </dgm:pt>
    <dgm:pt modelId="{E54FBA4D-0C54-4FB1-B330-AD14B417DA44}" type="pres">
      <dgm:prSet presAssocID="{98FE44E6-45BB-4C73-A5AB-D8EC6353D7D0}" presName="hierRoot3" presStyleCnt="0"/>
      <dgm:spPr/>
    </dgm:pt>
    <dgm:pt modelId="{C21F0B4D-0301-4F4D-B145-B9C967513CD7}" type="pres">
      <dgm:prSet presAssocID="{98FE44E6-45BB-4C73-A5AB-D8EC6353D7D0}" presName="composite3" presStyleCnt="0"/>
      <dgm:spPr/>
    </dgm:pt>
    <dgm:pt modelId="{2D746160-C25C-4F4D-8C15-524174141C40}" type="pres">
      <dgm:prSet presAssocID="{98FE44E6-45BB-4C73-A5AB-D8EC6353D7D0}" presName="background3" presStyleLbl="node3" presStyleIdx="1" presStyleCnt="4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2B024EE8-D5ED-40C3-BD47-EA6A6B3AEBE3}" type="pres">
      <dgm:prSet presAssocID="{98FE44E6-45BB-4C73-A5AB-D8EC6353D7D0}" presName="text3" presStyleLbl="fgAcc3" presStyleIdx="1" presStyleCnt="4" custScaleX="124918" custScaleY="208439" custLinFactNeighborX="3046" custLinFactNeighborY="828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8E612D-66FB-4A64-9785-EA40B9E7B178}" type="pres">
      <dgm:prSet presAssocID="{98FE44E6-45BB-4C73-A5AB-D8EC6353D7D0}" presName="hierChild4" presStyleCnt="0"/>
      <dgm:spPr/>
    </dgm:pt>
    <dgm:pt modelId="{BEAD2103-431D-44E2-A1F3-14CD946CDA0F}" type="pres">
      <dgm:prSet presAssocID="{E4EE33AB-1ADD-493D-B1FC-78C1C751DE74}" presName="Name17" presStyleLbl="parChTrans1D3" presStyleIdx="2" presStyleCnt="4"/>
      <dgm:spPr/>
      <dgm:t>
        <a:bodyPr/>
        <a:lstStyle/>
        <a:p>
          <a:endParaRPr lang="ru-RU"/>
        </a:p>
      </dgm:t>
    </dgm:pt>
    <dgm:pt modelId="{78A6C9B5-8B97-4C8B-971D-29BB40ED7B16}" type="pres">
      <dgm:prSet presAssocID="{936C0492-A892-459E-ABFD-66D76BE6C2BA}" presName="hierRoot3" presStyleCnt="0"/>
      <dgm:spPr/>
    </dgm:pt>
    <dgm:pt modelId="{1A4B4294-1757-49C0-BD34-C156F00D9605}" type="pres">
      <dgm:prSet presAssocID="{936C0492-A892-459E-ABFD-66D76BE6C2BA}" presName="composite3" presStyleCnt="0"/>
      <dgm:spPr/>
    </dgm:pt>
    <dgm:pt modelId="{2BAF0418-677E-4EBB-9616-80C750ED0484}" type="pres">
      <dgm:prSet presAssocID="{936C0492-A892-459E-ABFD-66D76BE6C2BA}" presName="background3" presStyleLbl="node3" presStyleIdx="2" presStyleCnt="4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46A0CBD7-427E-443A-9D32-71B809CEFC3B}" type="pres">
      <dgm:prSet presAssocID="{936C0492-A892-459E-ABFD-66D76BE6C2BA}" presName="text3" presStyleLbl="fgAcc3" presStyleIdx="2" presStyleCnt="4" custScaleX="166444" custScaleY="167883" custLinFactNeighborX="3521" custLinFactNeighborY="785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927CC7-F0B5-48CE-A976-A84B0E5D826F}" type="pres">
      <dgm:prSet presAssocID="{936C0492-A892-459E-ABFD-66D76BE6C2BA}" presName="hierChild4" presStyleCnt="0"/>
      <dgm:spPr/>
    </dgm:pt>
    <dgm:pt modelId="{A337F36F-475E-4863-8BAF-14BB8ABC98AC}" type="pres">
      <dgm:prSet presAssocID="{3814FE3E-19F4-4D8B-987C-35688A9217F3}" presName="Name17" presStyleLbl="parChTrans1D3" presStyleIdx="3" presStyleCnt="4"/>
      <dgm:spPr/>
      <dgm:t>
        <a:bodyPr/>
        <a:lstStyle/>
        <a:p>
          <a:endParaRPr lang="ru-RU"/>
        </a:p>
      </dgm:t>
    </dgm:pt>
    <dgm:pt modelId="{2B441F86-4592-445F-ABFA-EC0F6AA24A25}" type="pres">
      <dgm:prSet presAssocID="{E9E79D8A-28C5-4E74-BD6D-7C3E966D2C3F}" presName="hierRoot3" presStyleCnt="0"/>
      <dgm:spPr/>
    </dgm:pt>
    <dgm:pt modelId="{C601567F-22D2-4F10-ACA3-D8EA10B06093}" type="pres">
      <dgm:prSet presAssocID="{E9E79D8A-28C5-4E74-BD6D-7C3E966D2C3F}" presName="composite3" presStyleCnt="0"/>
      <dgm:spPr/>
    </dgm:pt>
    <dgm:pt modelId="{DD371D57-8BB4-4CA7-A10F-C7836AB1E536}" type="pres">
      <dgm:prSet presAssocID="{E9E79D8A-28C5-4E74-BD6D-7C3E966D2C3F}" presName="background3" presStyleLbl="node3" presStyleIdx="3" presStyleCnt="4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BCD2DF87-DDA9-43EB-97DD-F5319BE024A3}" type="pres">
      <dgm:prSet presAssocID="{E9E79D8A-28C5-4E74-BD6D-7C3E966D2C3F}" presName="text3" presStyleLbl="fgAcc3" presStyleIdx="3" presStyleCnt="4" custScaleY="148542" custLinFactNeighborX="5351" custLinFactNeighborY="772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E2A2A1-A3E1-4B9E-80BC-743F1BE15980}" type="pres">
      <dgm:prSet presAssocID="{E9E79D8A-28C5-4E74-BD6D-7C3E966D2C3F}" presName="hierChild4" presStyleCnt="0"/>
      <dgm:spPr/>
    </dgm:pt>
    <dgm:pt modelId="{F742EFDE-E69E-4348-A992-05E61978F654}" type="pres">
      <dgm:prSet presAssocID="{2CB9547D-3D47-49DA-926B-32CFCCB648BF}" presName="Name10" presStyleLbl="parChTrans1D2" presStyleIdx="2" presStyleCnt="5"/>
      <dgm:spPr/>
      <dgm:t>
        <a:bodyPr/>
        <a:lstStyle/>
        <a:p>
          <a:endParaRPr lang="ru-RU"/>
        </a:p>
      </dgm:t>
    </dgm:pt>
    <dgm:pt modelId="{40291507-696F-4F11-883E-3CFBEF6CB6AA}" type="pres">
      <dgm:prSet presAssocID="{20F8B88C-3808-477F-BF19-28165EC8235D}" presName="hierRoot2" presStyleCnt="0"/>
      <dgm:spPr/>
    </dgm:pt>
    <dgm:pt modelId="{D89DBE3A-0133-4664-A9A2-854BE09EED0C}" type="pres">
      <dgm:prSet presAssocID="{20F8B88C-3808-477F-BF19-28165EC8235D}" presName="composite2" presStyleCnt="0"/>
      <dgm:spPr/>
    </dgm:pt>
    <dgm:pt modelId="{0E74A658-24BE-4FD7-B304-B6C723E818DD}" type="pres">
      <dgm:prSet presAssocID="{20F8B88C-3808-477F-BF19-28165EC8235D}" presName="background2" presStyleLbl="node2" presStyleIdx="2" presStyleCnt="5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82CA1877-1F9A-481F-96DF-B7015CD54A9C}" type="pres">
      <dgm:prSet presAssocID="{20F8B88C-3808-477F-BF19-28165EC8235D}" presName="text2" presStyleLbl="fgAcc2" presStyleIdx="2" presStyleCnt="5" custScaleX="144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B0B97B-4197-461E-9734-B31183C0777D}" type="pres">
      <dgm:prSet presAssocID="{20F8B88C-3808-477F-BF19-28165EC8235D}" presName="hierChild3" presStyleCnt="0"/>
      <dgm:spPr/>
    </dgm:pt>
    <dgm:pt modelId="{03D62A44-C04C-4FD9-8D2A-930CFEE37650}" type="pres">
      <dgm:prSet presAssocID="{7C19B30A-1F47-4F0B-9FD0-CAE61E91EDF5}" presName="Name10" presStyleLbl="parChTrans1D2" presStyleIdx="3" presStyleCnt="5"/>
      <dgm:spPr/>
      <dgm:t>
        <a:bodyPr/>
        <a:lstStyle/>
        <a:p>
          <a:endParaRPr lang="ru-RU"/>
        </a:p>
      </dgm:t>
    </dgm:pt>
    <dgm:pt modelId="{62B9263A-B4E0-4AB3-9109-A85EDC6A6CCA}" type="pres">
      <dgm:prSet presAssocID="{BC1E8058-A230-437B-82FA-9175F5F134E1}" presName="hierRoot2" presStyleCnt="0"/>
      <dgm:spPr/>
    </dgm:pt>
    <dgm:pt modelId="{C49C2C9F-3D52-4005-B621-C89FC67B605E}" type="pres">
      <dgm:prSet presAssocID="{BC1E8058-A230-437B-82FA-9175F5F134E1}" presName="composite2" presStyleCnt="0"/>
      <dgm:spPr/>
    </dgm:pt>
    <dgm:pt modelId="{A474B428-DD20-413B-8C49-F1E0E953DB50}" type="pres">
      <dgm:prSet presAssocID="{BC1E8058-A230-437B-82FA-9175F5F134E1}" presName="background2" presStyleLbl="node2" presStyleIdx="3" presStyleCnt="5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84A528BA-2390-4C07-9BB0-DA17790073CA}" type="pres">
      <dgm:prSet presAssocID="{BC1E8058-A230-437B-82FA-9175F5F134E1}" presName="text2" presStyleLbl="fgAcc2" presStyleIdx="3" presStyleCnt="5" custScaleX="1513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C94056-9CB3-423D-8655-A606941CE447}" type="pres">
      <dgm:prSet presAssocID="{BC1E8058-A230-437B-82FA-9175F5F134E1}" presName="hierChild3" presStyleCnt="0"/>
      <dgm:spPr/>
    </dgm:pt>
    <dgm:pt modelId="{8A797422-3E93-4895-AF5C-9BA45184E992}" type="pres">
      <dgm:prSet presAssocID="{EBC4EFC8-1708-41C3-B334-34FDB7A195FF}" presName="Name10" presStyleLbl="parChTrans1D2" presStyleIdx="4" presStyleCnt="5"/>
      <dgm:spPr/>
      <dgm:t>
        <a:bodyPr/>
        <a:lstStyle/>
        <a:p>
          <a:endParaRPr lang="ru-RU"/>
        </a:p>
      </dgm:t>
    </dgm:pt>
    <dgm:pt modelId="{EA56B396-4D4F-4C99-9AE3-E442CE57FF36}" type="pres">
      <dgm:prSet presAssocID="{DAC6D2B8-F78A-40B2-B44B-3C47C1014EF1}" presName="hierRoot2" presStyleCnt="0"/>
      <dgm:spPr/>
    </dgm:pt>
    <dgm:pt modelId="{E5CC4E7F-2D0F-4246-9640-851E0595753E}" type="pres">
      <dgm:prSet presAssocID="{DAC6D2B8-F78A-40B2-B44B-3C47C1014EF1}" presName="composite2" presStyleCnt="0"/>
      <dgm:spPr/>
    </dgm:pt>
    <dgm:pt modelId="{F95A71A2-87EF-4D4B-B1B0-D6CBAEDC335F}" type="pres">
      <dgm:prSet presAssocID="{DAC6D2B8-F78A-40B2-B44B-3C47C1014EF1}" presName="background2" presStyleLbl="node2" presStyleIdx="4" presStyleCnt="5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242C5920-3216-45FB-B2EF-C7C1EE2B278C}" type="pres">
      <dgm:prSet presAssocID="{DAC6D2B8-F78A-40B2-B44B-3C47C1014EF1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BC774E-AC35-4A90-BF1D-3969A5094DBF}" type="pres">
      <dgm:prSet presAssocID="{DAC6D2B8-F78A-40B2-B44B-3C47C1014EF1}" presName="hierChild3" presStyleCnt="0"/>
      <dgm:spPr/>
    </dgm:pt>
  </dgm:ptLst>
  <dgm:cxnLst>
    <dgm:cxn modelId="{4386C85B-E921-4E5A-B911-331135203AD0}" type="presOf" srcId="{15CFE761-1B8A-45A0-9A06-4E5470DDECDD}" destId="{EC7FB58A-C766-4B21-A6BE-11703144AE30}" srcOrd="0" destOrd="0" presId="urn:microsoft.com/office/officeart/2005/8/layout/hierarchy1"/>
    <dgm:cxn modelId="{9A2C17F6-B7BC-4E9B-B78B-0FBA5A5876A7}" type="presOf" srcId="{F2B5531E-BDEE-404D-892D-21EBF89DE849}" destId="{9D223174-FBF0-4674-A27A-CE67D8A9C7A4}" srcOrd="0" destOrd="0" presId="urn:microsoft.com/office/officeart/2005/8/layout/hierarchy1"/>
    <dgm:cxn modelId="{E5506608-F39D-45B6-802F-67027FFC59D6}" type="presOf" srcId="{98FE44E6-45BB-4C73-A5AB-D8EC6353D7D0}" destId="{2B024EE8-D5ED-40C3-BD47-EA6A6B3AEBE3}" srcOrd="0" destOrd="0" presId="urn:microsoft.com/office/officeart/2005/8/layout/hierarchy1"/>
    <dgm:cxn modelId="{1EE0E2F3-28D8-4C22-B7D0-D9A408CC8AC3}" type="presOf" srcId="{3E9AB35B-46B5-4768-BBD7-31F599B96A3F}" destId="{9689DEF3-C17F-4B11-A173-AE2730B4011F}" srcOrd="0" destOrd="0" presId="urn:microsoft.com/office/officeart/2005/8/layout/hierarchy1"/>
    <dgm:cxn modelId="{0A5D7281-6D77-4523-B3B6-CAF4B29E4931}" type="presOf" srcId="{0E8BD390-0E90-438A-A587-2572659CE273}" destId="{6FE3C8C9-C0D8-494D-8CD9-C49C3041FFA5}" srcOrd="0" destOrd="0" presId="urn:microsoft.com/office/officeart/2005/8/layout/hierarchy1"/>
    <dgm:cxn modelId="{4B17486A-1E80-45A6-9D00-944BE071BF3D}" type="presOf" srcId="{3499980A-C04E-4963-95AD-F85C5A532D8B}" destId="{038DAE08-024A-462C-AB3B-A6E6C3A9BD8E}" srcOrd="0" destOrd="0" presId="urn:microsoft.com/office/officeart/2005/8/layout/hierarchy1"/>
    <dgm:cxn modelId="{0F245C3D-0E23-4E00-9FD9-61486272D8DD}" type="presOf" srcId="{BC1E8058-A230-437B-82FA-9175F5F134E1}" destId="{84A528BA-2390-4C07-9BB0-DA17790073CA}" srcOrd="0" destOrd="0" presId="urn:microsoft.com/office/officeart/2005/8/layout/hierarchy1"/>
    <dgm:cxn modelId="{9013B12E-5AB4-425E-AAFF-26E1FA09D10E}" type="presOf" srcId="{3814FE3E-19F4-4D8B-987C-35688A9217F3}" destId="{A337F36F-475E-4863-8BAF-14BB8ABC98AC}" srcOrd="0" destOrd="0" presId="urn:microsoft.com/office/officeart/2005/8/layout/hierarchy1"/>
    <dgm:cxn modelId="{DD2C1E8D-B63E-4144-8C1D-46941F915C87}" type="presOf" srcId="{E9E79D8A-28C5-4E74-BD6D-7C3E966D2C3F}" destId="{BCD2DF87-DDA9-43EB-97DD-F5319BE024A3}" srcOrd="0" destOrd="0" presId="urn:microsoft.com/office/officeart/2005/8/layout/hierarchy1"/>
    <dgm:cxn modelId="{4B1DA7C8-0B84-4C00-A2CB-9C8FD0E69B2C}" srcId="{BBE97922-D117-4E71-B142-75384702C58E}" destId="{3499980A-C04E-4963-95AD-F85C5A532D8B}" srcOrd="0" destOrd="0" parTransId="{DF7775EC-2281-4949-ABBA-A8BA0AB8AA75}" sibTransId="{48342E08-9132-4B22-8465-AC74CCBBA6DA}"/>
    <dgm:cxn modelId="{323CCF2D-9719-4088-B373-D079904004C2}" type="presOf" srcId="{936C0492-A892-459E-ABFD-66D76BE6C2BA}" destId="{46A0CBD7-427E-443A-9D32-71B809CEFC3B}" srcOrd="0" destOrd="0" presId="urn:microsoft.com/office/officeart/2005/8/layout/hierarchy1"/>
    <dgm:cxn modelId="{8A254F49-919D-4CAD-B565-327DCA00A828}" srcId="{15CFE761-1B8A-45A0-9A06-4E5470DDECDD}" destId="{98FE44E6-45BB-4C73-A5AB-D8EC6353D7D0}" srcOrd="1" destOrd="0" parTransId="{E63CF76A-64C1-487B-8BE7-AC265949A48F}" sibTransId="{D8DD3987-49C3-4A4B-9BF2-6C05300491AB}"/>
    <dgm:cxn modelId="{8A0749B0-5E1A-4F57-9E7D-F5C8A0E18D79}" type="presOf" srcId="{2CB9547D-3D47-49DA-926B-32CFCCB648BF}" destId="{F742EFDE-E69E-4348-A992-05E61978F654}" srcOrd="0" destOrd="0" presId="urn:microsoft.com/office/officeart/2005/8/layout/hierarchy1"/>
    <dgm:cxn modelId="{C22A2E1B-3094-4BD3-8601-6777123B93B4}" srcId="{15CFE761-1B8A-45A0-9A06-4E5470DDECDD}" destId="{F2B5531E-BDEE-404D-892D-21EBF89DE849}" srcOrd="0" destOrd="0" parTransId="{0E8BD390-0E90-438A-A587-2572659CE273}" sibTransId="{BBAC2955-672F-454E-9C29-00E2610D21CB}"/>
    <dgm:cxn modelId="{5E99634A-D194-4F39-BCEF-40C8CA116D01}" srcId="{15CFE761-1B8A-45A0-9A06-4E5470DDECDD}" destId="{936C0492-A892-459E-ABFD-66D76BE6C2BA}" srcOrd="2" destOrd="0" parTransId="{E4EE33AB-1ADD-493D-B1FC-78C1C751DE74}" sibTransId="{776E1AA3-9CB5-4B9C-957B-554119408FCB}"/>
    <dgm:cxn modelId="{07536D3D-59A1-4F09-B09D-6E21C775C3BB}" type="presOf" srcId="{C9535A46-0297-48F0-BA21-987C704435DF}" destId="{04E2338C-5E42-4D8E-8149-6F4B0A39711B}" srcOrd="0" destOrd="0" presId="urn:microsoft.com/office/officeart/2005/8/layout/hierarchy1"/>
    <dgm:cxn modelId="{9D69E64D-236E-4294-834C-0E3DB6617298}" type="presOf" srcId="{E4EE33AB-1ADD-493D-B1FC-78C1C751DE74}" destId="{BEAD2103-431D-44E2-A1F3-14CD946CDA0F}" srcOrd="0" destOrd="0" presId="urn:microsoft.com/office/officeart/2005/8/layout/hierarchy1"/>
    <dgm:cxn modelId="{8092D455-869D-4169-A57E-41E9D080BE85}" srcId="{C9535A46-0297-48F0-BA21-987C704435DF}" destId="{BBE97922-D117-4E71-B142-75384702C58E}" srcOrd="0" destOrd="0" parTransId="{F1CE8716-DD66-4384-8462-797EB88B845B}" sibTransId="{B2F37E9D-8114-45CA-BECF-300E04DA2931}"/>
    <dgm:cxn modelId="{4BA11AFA-D77E-43CE-9937-3C69F150B7A8}" type="presOf" srcId="{BBE97922-D117-4E71-B142-75384702C58E}" destId="{EDD78812-924A-4EC8-A0C1-22FC04506952}" srcOrd="0" destOrd="0" presId="urn:microsoft.com/office/officeart/2005/8/layout/hierarchy1"/>
    <dgm:cxn modelId="{78A9631F-A568-4C14-AD1A-6F17E9CC87F6}" srcId="{BBE97922-D117-4E71-B142-75384702C58E}" destId="{15CFE761-1B8A-45A0-9A06-4E5470DDECDD}" srcOrd="1" destOrd="0" parTransId="{3E9AB35B-46B5-4768-BBD7-31F599B96A3F}" sibTransId="{14BD265E-3599-40C3-94B7-FCC5FD139EE3}"/>
    <dgm:cxn modelId="{E5EC2DE5-E17D-4C65-85F2-781500772A7E}" type="presOf" srcId="{DAC6D2B8-F78A-40B2-B44B-3C47C1014EF1}" destId="{242C5920-3216-45FB-B2EF-C7C1EE2B278C}" srcOrd="0" destOrd="0" presId="urn:microsoft.com/office/officeart/2005/8/layout/hierarchy1"/>
    <dgm:cxn modelId="{B21B46C9-8077-4272-81B8-0128EF05FC29}" srcId="{BBE97922-D117-4E71-B142-75384702C58E}" destId="{DAC6D2B8-F78A-40B2-B44B-3C47C1014EF1}" srcOrd="4" destOrd="0" parTransId="{EBC4EFC8-1708-41C3-B334-34FDB7A195FF}" sibTransId="{4AEB8CAE-2363-4D09-A87E-FBA33D014CC4}"/>
    <dgm:cxn modelId="{3C023082-57F4-44DC-B484-708C4B087D45}" type="presOf" srcId="{20F8B88C-3808-477F-BF19-28165EC8235D}" destId="{82CA1877-1F9A-481F-96DF-B7015CD54A9C}" srcOrd="0" destOrd="0" presId="urn:microsoft.com/office/officeart/2005/8/layout/hierarchy1"/>
    <dgm:cxn modelId="{27B9C81B-A78F-4AF0-A65E-86450881159C}" type="presOf" srcId="{7C19B30A-1F47-4F0B-9FD0-CAE61E91EDF5}" destId="{03D62A44-C04C-4FD9-8D2A-930CFEE37650}" srcOrd="0" destOrd="0" presId="urn:microsoft.com/office/officeart/2005/8/layout/hierarchy1"/>
    <dgm:cxn modelId="{5E73E94D-F986-40DF-B046-8A617E3908CD}" srcId="{BBE97922-D117-4E71-B142-75384702C58E}" destId="{20F8B88C-3808-477F-BF19-28165EC8235D}" srcOrd="2" destOrd="0" parTransId="{2CB9547D-3D47-49DA-926B-32CFCCB648BF}" sibTransId="{4A3CB51D-48A4-4B0A-8298-E8B6F37EF63C}"/>
    <dgm:cxn modelId="{1D9EE64F-7A1D-433E-AAE8-F8782ABCCFC8}" type="presOf" srcId="{EBC4EFC8-1708-41C3-B334-34FDB7A195FF}" destId="{8A797422-3E93-4895-AF5C-9BA45184E992}" srcOrd="0" destOrd="0" presId="urn:microsoft.com/office/officeart/2005/8/layout/hierarchy1"/>
    <dgm:cxn modelId="{D68F2842-384C-4800-92C8-DC03B24D6AFC}" type="presOf" srcId="{DF7775EC-2281-4949-ABBA-A8BA0AB8AA75}" destId="{2D168F74-5962-4231-BC8D-160265A2E3B7}" srcOrd="0" destOrd="0" presId="urn:microsoft.com/office/officeart/2005/8/layout/hierarchy1"/>
    <dgm:cxn modelId="{20EE3300-1670-4E8F-AE99-BB48E76D0075}" srcId="{BBE97922-D117-4E71-B142-75384702C58E}" destId="{BC1E8058-A230-437B-82FA-9175F5F134E1}" srcOrd="3" destOrd="0" parTransId="{7C19B30A-1F47-4F0B-9FD0-CAE61E91EDF5}" sibTransId="{B918A3D0-E175-4B42-A632-F3C8AC069EC5}"/>
    <dgm:cxn modelId="{90E8C1E7-CF7E-4B13-B356-DA9AA06167E3}" type="presOf" srcId="{E63CF76A-64C1-487B-8BE7-AC265949A48F}" destId="{0E10DD4C-F94E-4209-B2CD-2AEB50A164C3}" srcOrd="0" destOrd="0" presId="urn:microsoft.com/office/officeart/2005/8/layout/hierarchy1"/>
    <dgm:cxn modelId="{C664AA0F-7A79-4C54-BC2A-7AACA5AC51A7}" srcId="{15CFE761-1B8A-45A0-9A06-4E5470DDECDD}" destId="{E9E79D8A-28C5-4E74-BD6D-7C3E966D2C3F}" srcOrd="3" destOrd="0" parTransId="{3814FE3E-19F4-4D8B-987C-35688A9217F3}" sibTransId="{0E5EA05A-95B7-4CB9-B614-18CB6304EE90}"/>
    <dgm:cxn modelId="{9B374BAD-DD58-4378-90D0-DA106CCC46C2}" type="presParOf" srcId="{04E2338C-5E42-4D8E-8149-6F4B0A39711B}" destId="{E4514899-FBEA-47D0-A97F-8B8B4E4760F5}" srcOrd="0" destOrd="0" presId="urn:microsoft.com/office/officeart/2005/8/layout/hierarchy1"/>
    <dgm:cxn modelId="{E1A7051A-BA93-4985-A690-F417B7C9AAEC}" type="presParOf" srcId="{E4514899-FBEA-47D0-A97F-8B8B4E4760F5}" destId="{5BB3499D-F326-4F3A-A99D-430F7C14D90B}" srcOrd="0" destOrd="0" presId="urn:microsoft.com/office/officeart/2005/8/layout/hierarchy1"/>
    <dgm:cxn modelId="{D7BC4AFD-E5E9-459A-B024-D79DBD4CCBAD}" type="presParOf" srcId="{5BB3499D-F326-4F3A-A99D-430F7C14D90B}" destId="{1A9C7BA2-CDF1-42B9-ADDC-7474655D56F5}" srcOrd="0" destOrd="0" presId="urn:microsoft.com/office/officeart/2005/8/layout/hierarchy1"/>
    <dgm:cxn modelId="{A0ABDF27-F759-42B0-BC73-7AE7A1FECBA7}" type="presParOf" srcId="{5BB3499D-F326-4F3A-A99D-430F7C14D90B}" destId="{EDD78812-924A-4EC8-A0C1-22FC04506952}" srcOrd="1" destOrd="0" presId="urn:microsoft.com/office/officeart/2005/8/layout/hierarchy1"/>
    <dgm:cxn modelId="{09AE7628-6DBF-4E5E-9E29-028A5F9FD598}" type="presParOf" srcId="{E4514899-FBEA-47D0-A97F-8B8B4E4760F5}" destId="{43D590C8-A881-4440-AE85-B371FE105A2F}" srcOrd="1" destOrd="0" presId="urn:microsoft.com/office/officeart/2005/8/layout/hierarchy1"/>
    <dgm:cxn modelId="{F167EA38-C7AF-4AD9-84C7-0CA44D7A03CE}" type="presParOf" srcId="{43D590C8-A881-4440-AE85-B371FE105A2F}" destId="{2D168F74-5962-4231-BC8D-160265A2E3B7}" srcOrd="0" destOrd="0" presId="urn:microsoft.com/office/officeart/2005/8/layout/hierarchy1"/>
    <dgm:cxn modelId="{BCABC706-54FA-4FD8-97A4-91A4BE38A662}" type="presParOf" srcId="{43D590C8-A881-4440-AE85-B371FE105A2F}" destId="{3A4DC589-4BB6-4727-9A7A-0314C3654775}" srcOrd="1" destOrd="0" presId="urn:microsoft.com/office/officeart/2005/8/layout/hierarchy1"/>
    <dgm:cxn modelId="{62E9F2DC-2162-4459-8630-3C82F57F5FB6}" type="presParOf" srcId="{3A4DC589-4BB6-4727-9A7A-0314C3654775}" destId="{B05EE468-300B-4C90-83C5-A3E34035E637}" srcOrd="0" destOrd="0" presId="urn:microsoft.com/office/officeart/2005/8/layout/hierarchy1"/>
    <dgm:cxn modelId="{346F73AC-18F0-4F49-9350-342A89839ED9}" type="presParOf" srcId="{B05EE468-300B-4C90-83C5-A3E34035E637}" destId="{8E15C730-4557-443E-BF68-311E2FCEC454}" srcOrd="0" destOrd="0" presId="urn:microsoft.com/office/officeart/2005/8/layout/hierarchy1"/>
    <dgm:cxn modelId="{4F0CAD30-E0B4-4C0B-A27C-B620C5C44996}" type="presParOf" srcId="{B05EE468-300B-4C90-83C5-A3E34035E637}" destId="{038DAE08-024A-462C-AB3B-A6E6C3A9BD8E}" srcOrd="1" destOrd="0" presId="urn:microsoft.com/office/officeart/2005/8/layout/hierarchy1"/>
    <dgm:cxn modelId="{7C843EB2-5542-4823-A150-A94F8536C4DF}" type="presParOf" srcId="{3A4DC589-4BB6-4727-9A7A-0314C3654775}" destId="{B9EB650E-FE8E-4C5F-9E07-5D68E262BC9E}" srcOrd="1" destOrd="0" presId="urn:microsoft.com/office/officeart/2005/8/layout/hierarchy1"/>
    <dgm:cxn modelId="{3336DF30-8D7A-41D5-8303-62B6C7C52271}" type="presParOf" srcId="{43D590C8-A881-4440-AE85-B371FE105A2F}" destId="{9689DEF3-C17F-4B11-A173-AE2730B4011F}" srcOrd="2" destOrd="0" presId="urn:microsoft.com/office/officeart/2005/8/layout/hierarchy1"/>
    <dgm:cxn modelId="{4C9C40BE-4258-4A95-BBF7-1E7CEB1FA528}" type="presParOf" srcId="{43D590C8-A881-4440-AE85-B371FE105A2F}" destId="{112CBDB3-7237-4D15-BB17-E6CF54E355F8}" srcOrd="3" destOrd="0" presId="urn:microsoft.com/office/officeart/2005/8/layout/hierarchy1"/>
    <dgm:cxn modelId="{E68C1ED5-D4E9-4F38-8540-0D24D2FC60AE}" type="presParOf" srcId="{112CBDB3-7237-4D15-BB17-E6CF54E355F8}" destId="{2CD57D69-7CBB-4BE6-A16C-08E5B543DEC6}" srcOrd="0" destOrd="0" presId="urn:microsoft.com/office/officeart/2005/8/layout/hierarchy1"/>
    <dgm:cxn modelId="{282ECC52-E542-4821-8E1C-E7DBD6C6A30E}" type="presParOf" srcId="{2CD57D69-7CBB-4BE6-A16C-08E5B543DEC6}" destId="{289D6870-B05C-4B74-AFAB-B53712F91BDF}" srcOrd="0" destOrd="0" presId="urn:microsoft.com/office/officeart/2005/8/layout/hierarchy1"/>
    <dgm:cxn modelId="{4189C4E7-6C46-4A28-B434-393B8A078B17}" type="presParOf" srcId="{2CD57D69-7CBB-4BE6-A16C-08E5B543DEC6}" destId="{EC7FB58A-C766-4B21-A6BE-11703144AE30}" srcOrd="1" destOrd="0" presId="urn:microsoft.com/office/officeart/2005/8/layout/hierarchy1"/>
    <dgm:cxn modelId="{843A1D19-7637-4100-9F61-C75A2141541F}" type="presParOf" srcId="{112CBDB3-7237-4D15-BB17-E6CF54E355F8}" destId="{D9656314-8A0C-4922-B2CD-2E182AD99378}" srcOrd="1" destOrd="0" presId="urn:microsoft.com/office/officeart/2005/8/layout/hierarchy1"/>
    <dgm:cxn modelId="{BEF4FC49-F1E5-4A02-92C6-37D8CFAD21EB}" type="presParOf" srcId="{D9656314-8A0C-4922-B2CD-2E182AD99378}" destId="{6FE3C8C9-C0D8-494D-8CD9-C49C3041FFA5}" srcOrd="0" destOrd="0" presId="urn:microsoft.com/office/officeart/2005/8/layout/hierarchy1"/>
    <dgm:cxn modelId="{82217BC5-F566-45BD-BC44-073F9B33936D}" type="presParOf" srcId="{D9656314-8A0C-4922-B2CD-2E182AD99378}" destId="{4AB82AFE-203A-4DF0-B59C-A0FC35C6669A}" srcOrd="1" destOrd="0" presId="urn:microsoft.com/office/officeart/2005/8/layout/hierarchy1"/>
    <dgm:cxn modelId="{8B5F0E7F-1A07-4B41-B677-49ADE9DA6EFE}" type="presParOf" srcId="{4AB82AFE-203A-4DF0-B59C-A0FC35C6669A}" destId="{192FBE47-92B0-491A-84A2-65C82B193626}" srcOrd="0" destOrd="0" presId="urn:microsoft.com/office/officeart/2005/8/layout/hierarchy1"/>
    <dgm:cxn modelId="{9E771C66-2839-4E1A-8525-6811CB36D3CC}" type="presParOf" srcId="{192FBE47-92B0-491A-84A2-65C82B193626}" destId="{D38FCB83-7246-4E3F-AFAA-16E09DB579CA}" srcOrd="0" destOrd="0" presId="urn:microsoft.com/office/officeart/2005/8/layout/hierarchy1"/>
    <dgm:cxn modelId="{9F38212F-3535-4F5E-80F5-4FD236C57BA5}" type="presParOf" srcId="{192FBE47-92B0-491A-84A2-65C82B193626}" destId="{9D223174-FBF0-4674-A27A-CE67D8A9C7A4}" srcOrd="1" destOrd="0" presId="urn:microsoft.com/office/officeart/2005/8/layout/hierarchy1"/>
    <dgm:cxn modelId="{509904F7-366B-4037-B782-F3599221193D}" type="presParOf" srcId="{4AB82AFE-203A-4DF0-B59C-A0FC35C6669A}" destId="{11713B3E-79A1-4BA0-9F3B-3195E00E09D4}" srcOrd="1" destOrd="0" presId="urn:microsoft.com/office/officeart/2005/8/layout/hierarchy1"/>
    <dgm:cxn modelId="{96613F80-8BD6-4F37-9A8D-09CB3E9663BE}" type="presParOf" srcId="{D9656314-8A0C-4922-B2CD-2E182AD99378}" destId="{0E10DD4C-F94E-4209-B2CD-2AEB50A164C3}" srcOrd="2" destOrd="0" presId="urn:microsoft.com/office/officeart/2005/8/layout/hierarchy1"/>
    <dgm:cxn modelId="{F005E949-87E5-4C97-B7FC-461078E8B00C}" type="presParOf" srcId="{D9656314-8A0C-4922-B2CD-2E182AD99378}" destId="{E54FBA4D-0C54-4FB1-B330-AD14B417DA44}" srcOrd="3" destOrd="0" presId="urn:microsoft.com/office/officeart/2005/8/layout/hierarchy1"/>
    <dgm:cxn modelId="{1AC1B3F6-46BA-4ABB-97EB-6EC2654A240E}" type="presParOf" srcId="{E54FBA4D-0C54-4FB1-B330-AD14B417DA44}" destId="{C21F0B4D-0301-4F4D-B145-B9C967513CD7}" srcOrd="0" destOrd="0" presId="urn:microsoft.com/office/officeart/2005/8/layout/hierarchy1"/>
    <dgm:cxn modelId="{91E0B3A0-2347-471F-8AF8-D0464EA65FEE}" type="presParOf" srcId="{C21F0B4D-0301-4F4D-B145-B9C967513CD7}" destId="{2D746160-C25C-4F4D-8C15-524174141C40}" srcOrd="0" destOrd="0" presId="urn:microsoft.com/office/officeart/2005/8/layout/hierarchy1"/>
    <dgm:cxn modelId="{BCE335B0-FBD1-478F-A439-1657F2CB9EAE}" type="presParOf" srcId="{C21F0B4D-0301-4F4D-B145-B9C967513CD7}" destId="{2B024EE8-D5ED-40C3-BD47-EA6A6B3AEBE3}" srcOrd="1" destOrd="0" presId="urn:microsoft.com/office/officeart/2005/8/layout/hierarchy1"/>
    <dgm:cxn modelId="{F9E70A54-7074-41B4-ABA4-ADE591460EBF}" type="presParOf" srcId="{E54FBA4D-0C54-4FB1-B330-AD14B417DA44}" destId="{128E612D-66FB-4A64-9785-EA40B9E7B178}" srcOrd="1" destOrd="0" presId="urn:microsoft.com/office/officeart/2005/8/layout/hierarchy1"/>
    <dgm:cxn modelId="{99AD3324-38C4-4A86-944A-06D5609CE9A8}" type="presParOf" srcId="{D9656314-8A0C-4922-B2CD-2E182AD99378}" destId="{BEAD2103-431D-44E2-A1F3-14CD946CDA0F}" srcOrd="4" destOrd="0" presId="urn:microsoft.com/office/officeart/2005/8/layout/hierarchy1"/>
    <dgm:cxn modelId="{01D56681-0F82-4E47-99A1-8E5B234F5898}" type="presParOf" srcId="{D9656314-8A0C-4922-B2CD-2E182AD99378}" destId="{78A6C9B5-8B97-4C8B-971D-29BB40ED7B16}" srcOrd="5" destOrd="0" presId="urn:microsoft.com/office/officeart/2005/8/layout/hierarchy1"/>
    <dgm:cxn modelId="{0A3B837D-99D6-4B36-920A-7CBD2F53C65A}" type="presParOf" srcId="{78A6C9B5-8B97-4C8B-971D-29BB40ED7B16}" destId="{1A4B4294-1757-49C0-BD34-C156F00D9605}" srcOrd="0" destOrd="0" presId="urn:microsoft.com/office/officeart/2005/8/layout/hierarchy1"/>
    <dgm:cxn modelId="{8B570E46-C4A8-4AF9-8E97-73892E46193D}" type="presParOf" srcId="{1A4B4294-1757-49C0-BD34-C156F00D9605}" destId="{2BAF0418-677E-4EBB-9616-80C750ED0484}" srcOrd="0" destOrd="0" presId="urn:microsoft.com/office/officeart/2005/8/layout/hierarchy1"/>
    <dgm:cxn modelId="{C529ECFB-91FD-4B48-B812-B9E11268528A}" type="presParOf" srcId="{1A4B4294-1757-49C0-BD34-C156F00D9605}" destId="{46A0CBD7-427E-443A-9D32-71B809CEFC3B}" srcOrd="1" destOrd="0" presId="urn:microsoft.com/office/officeart/2005/8/layout/hierarchy1"/>
    <dgm:cxn modelId="{4E959BDF-7085-4B42-A9AC-E844D56A4037}" type="presParOf" srcId="{78A6C9B5-8B97-4C8B-971D-29BB40ED7B16}" destId="{28927CC7-F0B5-48CE-A976-A84B0E5D826F}" srcOrd="1" destOrd="0" presId="urn:microsoft.com/office/officeart/2005/8/layout/hierarchy1"/>
    <dgm:cxn modelId="{78EE06DE-5905-4B7B-82A8-98EC2CF81A72}" type="presParOf" srcId="{D9656314-8A0C-4922-B2CD-2E182AD99378}" destId="{A337F36F-475E-4863-8BAF-14BB8ABC98AC}" srcOrd="6" destOrd="0" presId="urn:microsoft.com/office/officeart/2005/8/layout/hierarchy1"/>
    <dgm:cxn modelId="{81046AD6-5B8E-490C-9B38-3268FAB56C2C}" type="presParOf" srcId="{D9656314-8A0C-4922-B2CD-2E182AD99378}" destId="{2B441F86-4592-445F-ABFA-EC0F6AA24A25}" srcOrd="7" destOrd="0" presId="urn:microsoft.com/office/officeart/2005/8/layout/hierarchy1"/>
    <dgm:cxn modelId="{34BE913D-851F-4D91-9980-62B5114C1A0E}" type="presParOf" srcId="{2B441F86-4592-445F-ABFA-EC0F6AA24A25}" destId="{C601567F-22D2-4F10-ACA3-D8EA10B06093}" srcOrd="0" destOrd="0" presId="urn:microsoft.com/office/officeart/2005/8/layout/hierarchy1"/>
    <dgm:cxn modelId="{557FBE7C-E9AC-4555-943D-6242D4D743A0}" type="presParOf" srcId="{C601567F-22D2-4F10-ACA3-D8EA10B06093}" destId="{DD371D57-8BB4-4CA7-A10F-C7836AB1E536}" srcOrd="0" destOrd="0" presId="urn:microsoft.com/office/officeart/2005/8/layout/hierarchy1"/>
    <dgm:cxn modelId="{C14C7A41-A7C0-4B5A-B173-AB6371FC0C7D}" type="presParOf" srcId="{C601567F-22D2-4F10-ACA3-D8EA10B06093}" destId="{BCD2DF87-DDA9-43EB-97DD-F5319BE024A3}" srcOrd="1" destOrd="0" presId="urn:microsoft.com/office/officeart/2005/8/layout/hierarchy1"/>
    <dgm:cxn modelId="{8F9CE688-4BEA-4F22-A509-38ADD7D76BFB}" type="presParOf" srcId="{2B441F86-4592-445F-ABFA-EC0F6AA24A25}" destId="{6BE2A2A1-A3E1-4B9E-80BC-743F1BE15980}" srcOrd="1" destOrd="0" presId="urn:microsoft.com/office/officeart/2005/8/layout/hierarchy1"/>
    <dgm:cxn modelId="{3A400A24-98FD-4C3F-B228-105DE43A5ED1}" type="presParOf" srcId="{43D590C8-A881-4440-AE85-B371FE105A2F}" destId="{F742EFDE-E69E-4348-A992-05E61978F654}" srcOrd="4" destOrd="0" presId="urn:microsoft.com/office/officeart/2005/8/layout/hierarchy1"/>
    <dgm:cxn modelId="{4BE9AA18-99CD-43A5-BF20-BEE91ED1E16C}" type="presParOf" srcId="{43D590C8-A881-4440-AE85-B371FE105A2F}" destId="{40291507-696F-4F11-883E-3CFBEF6CB6AA}" srcOrd="5" destOrd="0" presId="urn:microsoft.com/office/officeart/2005/8/layout/hierarchy1"/>
    <dgm:cxn modelId="{21BB0991-C402-4904-AADD-0D30CB73BE53}" type="presParOf" srcId="{40291507-696F-4F11-883E-3CFBEF6CB6AA}" destId="{D89DBE3A-0133-4664-A9A2-854BE09EED0C}" srcOrd="0" destOrd="0" presId="urn:microsoft.com/office/officeart/2005/8/layout/hierarchy1"/>
    <dgm:cxn modelId="{B749E005-6D64-457A-ACC1-1FCCECF90FBA}" type="presParOf" srcId="{D89DBE3A-0133-4664-A9A2-854BE09EED0C}" destId="{0E74A658-24BE-4FD7-B304-B6C723E818DD}" srcOrd="0" destOrd="0" presId="urn:microsoft.com/office/officeart/2005/8/layout/hierarchy1"/>
    <dgm:cxn modelId="{47902F99-D7DA-4AB5-85E3-2E927A2E1D35}" type="presParOf" srcId="{D89DBE3A-0133-4664-A9A2-854BE09EED0C}" destId="{82CA1877-1F9A-481F-96DF-B7015CD54A9C}" srcOrd="1" destOrd="0" presId="urn:microsoft.com/office/officeart/2005/8/layout/hierarchy1"/>
    <dgm:cxn modelId="{ECBE61ED-8FA3-40B5-BFD5-D2E7E118606E}" type="presParOf" srcId="{40291507-696F-4F11-883E-3CFBEF6CB6AA}" destId="{A8B0B97B-4197-461E-9734-B31183C0777D}" srcOrd="1" destOrd="0" presId="urn:microsoft.com/office/officeart/2005/8/layout/hierarchy1"/>
    <dgm:cxn modelId="{74AB8FA4-6A33-4DA4-BA3F-E1E9F98D893B}" type="presParOf" srcId="{43D590C8-A881-4440-AE85-B371FE105A2F}" destId="{03D62A44-C04C-4FD9-8D2A-930CFEE37650}" srcOrd="6" destOrd="0" presId="urn:microsoft.com/office/officeart/2005/8/layout/hierarchy1"/>
    <dgm:cxn modelId="{26F1D49D-16D5-46BF-BC4C-7FAEE2D641EE}" type="presParOf" srcId="{43D590C8-A881-4440-AE85-B371FE105A2F}" destId="{62B9263A-B4E0-4AB3-9109-A85EDC6A6CCA}" srcOrd="7" destOrd="0" presId="urn:microsoft.com/office/officeart/2005/8/layout/hierarchy1"/>
    <dgm:cxn modelId="{BD130BF3-C8CD-4AEA-B50D-9B5C42B90D35}" type="presParOf" srcId="{62B9263A-B4E0-4AB3-9109-A85EDC6A6CCA}" destId="{C49C2C9F-3D52-4005-B621-C89FC67B605E}" srcOrd="0" destOrd="0" presId="urn:microsoft.com/office/officeart/2005/8/layout/hierarchy1"/>
    <dgm:cxn modelId="{E49317F7-E51C-49F8-86DA-41B77C2A404A}" type="presParOf" srcId="{C49C2C9F-3D52-4005-B621-C89FC67B605E}" destId="{A474B428-DD20-413B-8C49-F1E0E953DB50}" srcOrd="0" destOrd="0" presId="urn:microsoft.com/office/officeart/2005/8/layout/hierarchy1"/>
    <dgm:cxn modelId="{9CA492D6-ECB0-48D6-86AF-0567DAE52375}" type="presParOf" srcId="{C49C2C9F-3D52-4005-B621-C89FC67B605E}" destId="{84A528BA-2390-4C07-9BB0-DA17790073CA}" srcOrd="1" destOrd="0" presId="urn:microsoft.com/office/officeart/2005/8/layout/hierarchy1"/>
    <dgm:cxn modelId="{361525EF-1985-4526-9F03-DED344AA2177}" type="presParOf" srcId="{62B9263A-B4E0-4AB3-9109-A85EDC6A6CCA}" destId="{66C94056-9CB3-423D-8655-A606941CE447}" srcOrd="1" destOrd="0" presId="urn:microsoft.com/office/officeart/2005/8/layout/hierarchy1"/>
    <dgm:cxn modelId="{C9D9B6D2-DF93-4AE6-99D4-8FE45891E774}" type="presParOf" srcId="{43D590C8-A881-4440-AE85-B371FE105A2F}" destId="{8A797422-3E93-4895-AF5C-9BA45184E992}" srcOrd="8" destOrd="0" presId="urn:microsoft.com/office/officeart/2005/8/layout/hierarchy1"/>
    <dgm:cxn modelId="{984CA2CE-07AC-4C4C-B2EC-7673D6E6472F}" type="presParOf" srcId="{43D590C8-A881-4440-AE85-B371FE105A2F}" destId="{EA56B396-4D4F-4C99-9AE3-E442CE57FF36}" srcOrd="9" destOrd="0" presId="urn:microsoft.com/office/officeart/2005/8/layout/hierarchy1"/>
    <dgm:cxn modelId="{B0051F0C-1F45-4DA5-B0A8-0C9A7CCB22CC}" type="presParOf" srcId="{EA56B396-4D4F-4C99-9AE3-E442CE57FF36}" destId="{E5CC4E7F-2D0F-4246-9640-851E0595753E}" srcOrd="0" destOrd="0" presId="urn:microsoft.com/office/officeart/2005/8/layout/hierarchy1"/>
    <dgm:cxn modelId="{0765450F-5545-4BA5-9603-A1EF10FE36F1}" type="presParOf" srcId="{E5CC4E7F-2D0F-4246-9640-851E0595753E}" destId="{F95A71A2-87EF-4D4B-B1B0-D6CBAEDC335F}" srcOrd="0" destOrd="0" presId="urn:microsoft.com/office/officeart/2005/8/layout/hierarchy1"/>
    <dgm:cxn modelId="{FB88C4FA-D302-4566-8E8F-A5DEF39FB36F}" type="presParOf" srcId="{E5CC4E7F-2D0F-4246-9640-851E0595753E}" destId="{242C5920-3216-45FB-B2EF-C7C1EE2B278C}" srcOrd="1" destOrd="0" presId="urn:microsoft.com/office/officeart/2005/8/layout/hierarchy1"/>
    <dgm:cxn modelId="{ABACE7AD-A64E-4C88-A16B-BE8EA8DCBDA7}" type="presParOf" srcId="{EA56B396-4D4F-4C99-9AE3-E442CE57FF36}" destId="{46BC774E-AC35-4A90-BF1D-3969A5094DBF}" srcOrd="1" destOrd="0" presId="urn:microsoft.com/office/officeart/2005/8/layout/hierarchy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3B4DFD-1D4A-4A5D-8C8E-A708FF4D5F5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C94AF4-9ADF-4063-A442-3050AA5EB356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педагог-психолог</a:t>
          </a:r>
        </a:p>
        <a:p>
          <a:pPr algn="l"/>
          <a:r>
            <a: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учитель-дефектолог</a:t>
          </a:r>
        </a:p>
        <a:p>
          <a:pPr algn="l"/>
          <a:r>
            <a: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учитель-логопед</a:t>
          </a:r>
          <a:endParaRPr lang="ru-RU" sz="1600" dirty="0"/>
        </a:p>
      </dgm:t>
    </dgm:pt>
    <dgm:pt modelId="{234B66CC-13C4-441B-A5CD-AC8C6FA02768}" type="parTrans" cxnId="{5DF815EB-0198-4C5F-BC66-D273EEDBDBB0}">
      <dgm:prSet/>
      <dgm:spPr/>
      <dgm:t>
        <a:bodyPr/>
        <a:lstStyle/>
        <a:p>
          <a:endParaRPr lang="ru-RU" sz="1600"/>
        </a:p>
      </dgm:t>
    </dgm:pt>
    <dgm:pt modelId="{1F5C83C7-E3E6-4A6A-903D-3D6F873C6B72}" type="sibTrans" cxnId="{5DF815EB-0198-4C5F-BC66-D273EEDBDBB0}">
      <dgm:prSet/>
      <dgm:spPr/>
      <dgm:t>
        <a:bodyPr/>
        <a:lstStyle/>
        <a:p>
          <a:endParaRPr lang="ru-RU" sz="1600"/>
        </a:p>
      </dgm:t>
    </dgm:pt>
    <dgm:pt modelId="{61C2443F-9062-442C-AA45-9CB4A4237E85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воспитатель</a:t>
          </a:r>
        </a:p>
        <a:p>
          <a:pPr algn="l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музыкальный руководитель</a:t>
          </a:r>
        </a:p>
        <a:p>
          <a:pPr algn="l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инструктор по физической культуре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39D035-AA6B-497D-B312-CE80BC88B56A}" type="parTrans" cxnId="{20DA1888-72F5-4E2B-8917-CADC4430142D}">
      <dgm:prSet/>
      <dgm:spPr/>
      <dgm:t>
        <a:bodyPr/>
        <a:lstStyle/>
        <a:p>
          <a:endParaRPr lang="ru-RU" sz="1600"/>
        </a:p>
      </dgm:t>
    </dgm:pt>
    <dgm:pt modelId="{0006B250-CDFC-434A-BB37-C3728E3B96B9}" type="sibTrans" cxnId="{20DA1888-72F5-4E2B-8917-CADC4430142D}">
      <dgm:prSet/>
      <dgm:spPr/>
      <dgm:t>
        <a:bodyPr/>
        <a:lstStyle/>
        <a:p>
          <a:endParaRPr lang="ru-RU" sz="1600"/>
        </a:p>
      </dgm:t>
    </dgm:pt>
    <dgm:pt modelId="{4EE57D3B-0595-4E2D-96EE-8EE68192D729}">
      <dgm:prSet phldrT="[Текст]" custT="1"/>
      <dgm:spPr/>
      <dgm:t>
        <a:bodyPr/>
        <a:lstStyle/>
        <a:p>
          <a:pPr algn="l"/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тьютор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7058B9-8C78-4DDF-B69C-607B3DCA58DA}" type="parTrans" cxnId="{57A6D230-25FB-4468-92BE-33881A398855}">
      <dgm:prSet/>
      <dgm:spPr/>
      <dgm:t>
        <a:bodyPr/>
        <a:lstStyle/>
        <a:p>
          <a:endParaRPr lang="ru-RU" sz="1600"/>
        </a:p>
      </dgm:t>
    </dgm:pt>
    <dgm:pt modelId="{F0A14EBF-55AE-408A-AD46-5269EA6580A4}" type="sibTrans" cxnId="{57A6D230-25FB-4468-92BE-33881A398855}">
      <dgm:prSet/>
      <dgm:spPr/>
      <dgm:t>
        <a:bodyPr/>
        <a:lstStyle/>
        <a:p>
          <a:endParaRPr lang="ru-RU" sz="1600"/>
        </a:p>
      </dgm:t>
    </dgm:pt>
    <dgm:pt modelId="{3F325C1E-97D3-4318-AA20-3866385591F8}" type="pres">
      <dgm:prSet presAssocID="{5C3B4DFD-1D4A-4A5D-8C8E-A708FF4D5F5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9D8780-BBF5-4FA9-9CD1-4AE94F1E27F7}" type="pres">
      <dgm:prSet presAssocID="{9FC94AF4-9ADF-4063-A442-3050AA5EB356}" presName="circle1" presStyleLbl="node1" presStyleIdx="0" presStyleCnt="3"/>
      <dgm:spPr>
        <a:solidFill>
          <a:schemeClr val="accent1">
            <a:lumMod val="50000"/>
          </a:schemeClr>
        </a:solidFill>
      </dgm:spPr>
    </dgm:pt>
    <dgm:pt modelId="{D8D93DE4-271F-47BA-886A-7B7DC7F8B99F}" type="pres">
      <dgm:prSet presAssocID="{9FC94AF4-9ADF-4063-A442-3050AA5EB356}" presName="space" presStyleCnt="0"/>
      <dgm:spPr/>
    </dgm:pt>
    <dgm:pt modelId="{3EBE92A6-FB71-4173-A82E-FE8D0750EC79}" type="pres">
      <dgm:prSet presAssocID="{9FC94AF4-9ADF-4063-A442-3050AA5EB356}" presName="rect1" presStyleLbl="alignAcc1" presStyleIdx="0" presStyleCnt="3" custLinFactNeighborY="2821"/>
      <dgm:spPr/>
      <dgm:t>
        <a:bodyPr/>
        <a:lstStyle/>
        <a:p>
          <a:endParaRPr lang="ru-RU"/>
        </a:p>
      </dgm:t>
    </dgm:pt>
    <dgm:pt modelId="{B3871BBC-9E04-4F9C-9E1B-6486F5F1F109}" type="pres">
      <dgm:prSet presAssocID="{61C2443F-9062-442C-AA45-9CB4A4237E85}" presName="vertSpace2" presStyleLbl="node1" presStyleIdx="0" presStyleCnt="3"/>
      <dgm:spPr/>
    </dgm:pt>
    <dgm:pt modelId="{EEFC3F74-150B-4E90-803A-4976C0FCC9FD}" type="pres">
      <dgm:prSet presAssocID="{61C2443F-9062-442C-AA45-9CB4A4237E85}" presName="circle2" presStyleLbl="node1" presStyleIdx="1" presStyleCnt="3"/>
      <dgm:spPr>
        <a:solidFill>
          <a:schemeClr val="accent1">
            <a:lumMod val="75000"/>
          </a:schemeClr>
        </a:solidFill>
      </dgm:spPr>
    </dgm:pt>
    <dgm:pt modelId="{FAC613B0-35C6-4B3F-8CCB-CE17E7D6DE88}" type="pres">
      <dgm:prSet presAssocID="{61C2443F-9062-442C-AA45-9CB4A4237E85}" presName="rect2" presStyleLbl="alignAcc1" presStyleIdx="1" presStyleCnt="3" custScaleY="110619" custLinFactNeighborX="0" custLinFactNeighborY="12511"/>
      <dgm:spPr/>
      <dgm:t>
        <a:bodyPr/>
        <a:lstStyle/>
        <a:p>
          <a:endParaRPr lang="ru-RU"/>
        </a:p>
      </dgm:t>
    </dgm:pt>
    <dgm:pt modelId="{689CE1D7-37F9-4AA2-B39B-0E65AD4C2BFC}" type="pres">
      <dgm:prSet presAssocID="{4EE57D3B-0595-4E2D-96EE-8EE68192D729}" presName="vertSpace3" presStyleLbl="node1" presStyleIdx="1" presStyleCnt="3"/>
      <dgm:spPr/>
    </dgm:pt>
    <dgm:pt modelId="{9B58F288-9D44-4725-8976-1A789D6449FA}" type="pres">
      <dgm:prSet presAssocID="{4EE57D3B-0595-4E2D-96EE-8EE68192D729}" presName="circle3" presStyleLbl="node1" presStyleIdx="2" presStyleCnt="3"/>
      <dgm:spPr/>
    </dgm:pt>
    <dgm:pt modelId="{CEEE2CF1-7F35-46AF-8091-B870CF49E5AD}" type="pres">
      <dgm:prSet presAssocID="{4EE57D3B-0595-4E2D-96EE-8EE68192D729}" presName="rect3" presStyleLbl="alignAcc1" presStyleIdx="2" presStyleCnt="3" custScaleY="42622" custLinFactNeighborX="578" custLinFactNeighborY="3135"/>
      <dgm:spPr/>
      <dgm:t>
        <a:bodyPr/>
        <a:lstStyle/>
        <a:p>
          <a:endParaRPr lang="ru-RU"/>
        </a:p>
      </dgm:t>
    </dgm:pt>
    <dgm:pt modelId="{D75120BC-20D0-455A-B635-86A78A8A3FB9}" type="pres">
      <dgm:prSet presAssocID="{9FC94AF4-9ADF-4063-A442-3050AA5EB356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9FC1C-65E0-4AC4-8436-B2ECEC850247}" type="pres">
      <dgm:prSet presAssocID="{61C2443F-9062-442C-AA45-9CB4A4237E85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FDE534-4BBF-4325-BF4B-BEB10F04227F}" type="pres">
      <dgm:prSet presAssocID="{4EE57D3B-0595-4E2D-96EE-8EE68192D729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7E350B-B256-4C23-874D-4D1C7F4BD3B9}" type="presOf" srcId="{9FC94AF4-9ADF-4063-A442-3050AA5EB356}" destId="{3EBE92A6-FB71-4173-A82E-FE8D0750EC79}" srcOrd="0" destOrd="0" presId="urn:microsoft.com/office/officeart/2005/8/layout/target3"/>
    <dgm:cxn modelId="{6E79E077-4152-44B9-997A-B2AD3DBADB7B}" type="presOf" srcId="{61C2443F-9062-442C-AA45-9CB4A4237E85}" destId="{70E9FC1C-65E0-4AC4-8436-B2ECEC850247}" srcOrd="1" destOrd="0" presId="urn:microsoft.com/office/officeart/2005/8/layout/target3"/>
    <dgm:cxn modelId="{5DF815EB-0198-4C5F-BC66-D273EEDBDBB0}" srcId="{5C3B4DFD-1D4A-4A5D-8C8E-A708FF4D5F55}" destId="{9FC94AF4-9ADF-4063-A442-3050AA5EB356}" srcOrd="0" destOrd="0" parTransId="{234B66CC-13C4-441B-A5CD-AC8C6FA02768}" sibTransId="{1F5C83C7-E3E6-4A6A-903D-3D6F873C6B72}"/>
    <dgm:cxn modelId="{20DA1888-72F5-4E2B-8917-CADC4430142D}" srcId="{5C3B4DFD-1D4A-4A5D-8C8E-A708FF4D5F55}" destId="{61C2443F-9062-442C-AA45-9CB4A4237E85}" srcOrd="1" destOrd="0" parTransId="{8039D035-AA6B-497D-B312-CE80BC88B56A}" sibTransId="{0006B250-CDFC-434A-BB37-C3728E3B96B9}"/>
    <dgm:cxn modelId="{CA5958D0-7AFF-45CB-BC63-97BB161BCE31}" type="presOf" srcId="{4EE57D3B-0595-4E2D-96EE-8EE68192D729}" destId="{CEEE2CF1-7F35-46AF-8091-B870CF49E5AD}" srcOrd="0" destOrd="0" presId="urn:microsoft.com/office/officeart/2005/8/layout/target3"/>
    <dgm:cxn modelId="{57A6D230-25FB-4468-92BE-33881A398855}" srcId="{5C3B4DFD-1D4A-4A5D-8C8E-A708FF4D5F55}" destId="{4EE57D3B-0595-4E2D-96EE-8EE68192D729}" srcOrd="2" destOrd="0" parTransId="{017058B9-8C78-4DDF-B69C-607B3DCA58DA}" sibTransId="{F0A14EBF-55AE-408A-AD46-5269EA6580A4}"/>
    <dgm:cxn modelId="{9C58AC47-4F3F-40CC-A1B2-5B6523BEEEE2}" type="presOf" srcId="{5C3B4DFD-1D4A-4A5D-8C8E-A708FF4D5F55}" destId="{3F325C1E-97D3-4318-AA20-3866385591F8}" srcOrd="0" destOrd="0" presId="urn:microsoft.com/office/officeart/2005/8/layout/target3"/>
    <dgm:cxn modelId="{F9CCF293-B942-498B-A1B1-7078FC42388F}" type="presOf" srcId="{9FC94AF4-9ADF-4063-A442-3050AA5EB356}" destId="{D75120BC-20D0-455A-B635-86A78A8A3FB9}" srcOrd="1" destOrd="0" presId="urn:microsoft.com/office/officeart/2005/8/layout/target3"/>
    <dgm:cxn modelId="{5481C824-F4E8-4E39-BC7B-65274BB3F7ED}" type="presOf" srcId="{61C2443F-9062-442C-AA45-9CB4A4237E85}" destId="{FAC613B0-35C6-4B3F-8CCB-CE17E7D6DE88}" srcOrd="0" destOrd="0" presId="urn:microsoft.com/office/officeart/2005/8/layout/target3"/>
    <dgm:cxn modelId="{1DBC9AAE-458B-4E18-A24B-5CC865A2215B}" type="presOf" srcId="{4EE57D3B-0595-4E2D-96EE-8EE68192D729}" destId="{F1FDE534-4BBF-4325-BF4B-BEB10F04227F}" srcOrd="1" destOrd="0" presId="urn:microsoft.com/office/officeart/2005/8/layout/target3"/>
    <dgm:cxn modelId="{4C8CCA47-ACE5-4FA2-A061-CAC06A44E8AF}" type="presParOf" srcId="{3F325C1E-97D3-4318-AA20-3866385591F8}" destId="{189D8780-BBF5-4FA9-9CD1-4AE94F1E27F7}" srcOrd="0" destOrd="0" presId="urn:microsoft.com/office/officeart/2005/8/layout/target3"/>
    <dgm:cxn modelId="{2ED53C1A-CA60-4CF1-8A8B-90F9D9FAA71A}" type="presParOf" srcId="{3F325C1E-97D3-4318-AA20-3866385591F8}" destId="{D8D93DE4-271F-47BA-886A-7B7DC7F8B99F}" srcOrd="1" destOrd="0" presId="urn:microsoft.com/office/officeart/2005/8/layout/target3"/>
    <dgm:cxn modelId="{9BAA6AA8-32F1-4AE0-865C-043EDBEFEE1A}" type="presParOf" srcId="{3F325C1E-97D3-4318-AA20-3866385591F8}" destId="{3EBE92A6-FB71-4173-A82E-FE8D0750EC79}" srcOrd="2" destOrd="0" presId="urn:microsoft.com/office/officeart/2005/8/layout/target3"/>
    <dgm:cxn modelId="{EF17410C-3546-4856-8FB0-24984726E96F}" type="presParOf" srcId="{3F325C1E-97D3-4318-AA20-3866385591F8}" destId="{B3871BBC-9E04-4F9C-9E1B-6486F5F1F109}" srcOrd="3" destOrd="0" presId="urn:microsoft.com/office/officeart/2005/8/layout/target3"/>
    <dgm:cxn modelId="{28F7B4BA-9D4C-40F6-853C-284F830D3615}" type="presParOf" srcId="{3F325C1E-97D3-4318-AA20-3866385591F8}" destId="{EEFC3F74-150B-4E90-803A-4976C0FCC9FD}" srcOrd="4" destOrd="0" presId="urn:microsoft.com/office/officeart/2005/8/layout/target3"/>
    <dgm:cxn modelId="{33DB1655-4D94-4C20-8BAF-1C1013B680C4}" type="presParOf" srcId="{3F325C1E-97D3-4318-AA20-3866385591F8}" destId="{FAC613B0-35C6-4B3F-8CCB-CE17E7D6DE88}" srcOrd="5" destOrd="0" presId="urn:microsoft.com/office/officeart/2005/8/layout/target3"/>
    <dgm:cxn modelId="{E62F83FC-1462-48B6-8968-4277055C97B3}" type="presParOf" srcId="{3F325C1E-97D3-4318-AA20-3866385591F8}" destId="{689CE1D7-37F9-4AA2-B39B-0E65AD4C2BFC}" srcOrd="6" destOrd="0" presId="urn:microsoft.com/office/officeart/2005/8/layout/target3"/>
    <dgm:cxn modelId="{E0AAC584-24EF-4C25-8EA9-0DF67D733DA0}" type="presParOf" srcId="{3F325C1E-97D3-4318-AA20-3866385591F8}" destId="{9B58F288-9D44-4725-8976-1A789D6449FA}" srcOrd="7" destOrd="0" presId="urn:microsoft.com/office/officeart/2005/8/layout/target3"/>
    <dgm:cxn modelId="{E38DD91C-FBAE-40BF-B75D-B1650AF78FF3}" type="presParOf" srcId="{3F325C1E-97D3-4318-AA20-3866385591F8}" destId="{CEEE2CF1-7F35-46AF-8091-B870CF49E5AD}" srcOrd="8" destOrd="0" presId="urn:microsoft.com/office/officeart/2005/8/layout/target3"/>
    <dgm:cxn modelId="{1C0749FA-F032-408F-872E-AC6E55D382A9}" type="presParOf" srcId="{3F325C1E-97D3-4318-AA20-3866385591F8}" destId="{D75120BC-20D0-455A-B635-86A78A8A3FB9}" srcOrd="9" destOrd="0" presId="urn:microsoft.com/office/officeart/2005/8/layout/target3"/>
    <dgm:cxn modelId="{A75919AE-445C-4091-9C44-F79BCA6A746B}" type="presParOf" srcId="{3F325C1E-97D3-4318-AA20-3866385591F8}" destId="{70E9FC1C-65E0-4AC4-8436-B2ECEC850247}" srcOrd="10" destOrd="0" presId="urn:microsoft.com/office/officeart/2005/8/layout/target3"/>
    <dgm:cxn modelId="{E02228E7-5003-413D-91FD-D5755A573946}" type="presParOf" srcId="{3F325C1E-97D3-4318-AA20-3866385591F8}" destId="{F1FDE534-4BBF-4325-BF4B-BEB10F04227F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A14815-E866-49C7-8723-D26CD9B2130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36D8CD-ADA5-4727-8C11-FDC4CAFBA693}">
      <dgm:prSet phldrT="[Текст]" custT="1"/>
      <dgm:spPr/>
      <dgm:t>
        <a:bodyPr/>
        <a:lstStyle/>
        <a:p>
          <a:pPr algn="ctr"/>
          <a:r>
            <a: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КЕЙС </a:t>
          </a:r>
        </a:p>
        <a:p>
          <a:pPr algn="ctr"/>
          <a:r>
            <a: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«Нормативно-правовая документация»</a:t>
          </a:r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6747D4-8D98-4306-8DA9-EC313701BFAF}" type="parTrans" cxnId="{88ADE264-5000-4A2B-849C-E74FD82DE523}">
      <dgm:prSet/>
      <dgm:spPr/>
      <dgm:t>
        <a:bodyPr/>
        <a:lstStyle/>
        <a:p>
          <a:endParaRPr lang="ru-RU"/>
        </a:p>
      </dgm:t>
    </dgm:pt>
    <dgm:pt modelId="{AD6AC3BD-00B1-4671-A6E0-B0A56478F014}" type="sibTrans" cxnId="{88ADE264-5000-4A2B-849C-E74FD82DE523}">
      <dgm:prSet/>
      <dgm:spPr/>
      <dgm:t>
        <a:bodyPr/>
        <a:lstStyle/>
        <a:p>
          <a:endParaRPr lang="ru-RU"/>
        </a:p>
      </dgm:t>
    </dgm:pt>
    <dgm:pt modelId="{13E71BEF-579F-4F9C-89E0-D971BC40B2EA}">
      <dgm:prSet phldrT="[Текст]" custT="1"/>
      <dgm:spPr/>
      <dgm:t>
        <a:bodyPr/>
        <a:lstStyle/>
        <a:p>
          <a:pPr algn="ctr"/>
          <a:r>
            <a: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КЕЙС </a:t>
          </a:r>
        </a:p>
        <a:p>
          <a:pPr algn="ctr"/>
          <a:r>
            <a: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«Информационно-методические материалы»</a:t>
          </a:r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FB0247-4543-4379-8728-E4B2D5A9DE35}" type="parTrans" cxnId="{50A0469F-C222-4B3C-AABD-54607ECDBACC}">
      <dgm:prSet/>
      <dgm:spPr/>
      <dgm:t>
        <a:bodyPr/>
        <a:lstStyle/>
        <a:p>
          <a:endParaRPr lang="ru-RU"/>
        </a:p>
      </dgm:t>
    </dgm:pt>
    <dgm:pt modelId="{EA84A1BE-5FA0-4026-BBB5-116F2252B403}" type="sibTrans" cxnId="{50A0469F-C222-4B3C-AABD-54607ECDBACC}">
      <dgm:prSet/>
      <dgm:spPr/>
      <dgm:t>
        <a:bodyPr/>
        <a:lstStyle/>
        <a:p>
          <a:endParaRPr lang="ru-RU"/>
        </a:p>
      </dgm:t>
    </dgm:pt>
    <dgm:pt modelId="{2BA3536F-45A7-4AE0-82F8-4226CC413E6D}" type="pres">
      <dgm:prSet presAssocID="{F1A14815-E866-49C7-8723-D26CD9B2130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3F34E9-7326-4C6A-B48D-79353D90B112}" type="pres">
      <dgm:prSet presAssocID="{FD36D8CD-ADA5-4727-8C11-FDC4CAFBA693}" presName="composite" presStyleCnt="0"/>
      <dgm:spPr/>
    </dgm:pt>
    <dgm:pt modelId="{0F61C887-4E8E-408D-804C-9902475F0186}" type="pres">
      <dgm:prSet presAssocID="{FD36D8CD-ADA5-4727-8C11-FDC4CAFBA693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8AE85-78DB-4CFB-84DF-C261388DE71E}" type="pres">
      <dgm:prSet presAssocID="{FD36D8CD-ADA5-4727-8C11-FDC4CAFBA693}" presName="rect2" presStyleLbl="fgImgPlace1" presStyleIdx="0" presStyleCnt="2"/>
      <dgm:spPr/>
    </dgm:pt>
    <dgm:pt modelId="{F90C706B-F36D-4A65-A4C8-8EC7E4FB2EC7}" type="pres">
      <dgm:prSet presAssocID="{AD6AC3BD-00B1-4671-A6E0-B0A56478F014}" presName="sibTrans" presStyleCnt="0"/>
      <dgm:spPr/>
    </dgm:pt>
    <dgm:pt modelId="{DCC7662E-67F9-44D5-89F8-AB97DEEF0386}" type="pres">
      <dgm:prSet presAssocID="{13E71BEF-579F-4F9C-89E0-D971BC40B2EA}" presName="composite" presStyleCnt="0"/>
      <dgm:spPr/>
    </dgm:pt>
    <dgm:pt modelId="{E405BC27-7CBE-40E1-91F7-D9B9F1BC6F6F}" type="pres">
      <dgm:prSet presAssocID="{13E71BEF-579F-4F9C-89E0-D971BC40B2EA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25BE6F-73F1-4634-9B14-009BD6046BF7}" type="pres">
      <dgm:prSet presAssocID="{13E71BEF-579F-4F9C-89E0-D971BC40B2EA}" presName="rect2" presStyleLbl="fgImgPlace1" presStyleIdx="1" presStyleCnt="2"/>
      <dgm:spPr/>
    </dgm:pt>
  </dgm:ptLst>
  <dgm:cxnLst>
    <dgm:cxn modelId="{88ADE264-5000-4A2B-849C-E74FD82DE523}" srcId="{F1A14815-E866-49C7-8723-D26CD9B21300}" destId="{FD36D8CD-ADA5-4727-8C11-FDC4CAFBA693}" srcOrd="0" destOrd="0" parTransId="{7C6747D4-8D98-4306-8DA9-EC313701BFAF}" sibTransId="{AD6AC3BD-00B1-4671-A6E0-B0A56478F014}"/>
    <dgm:cxn modelId="{50A0469F-C222-4B3C-AABD-54607ECDBACC}" srcId="{F1A14815-E866-49C7-8723-D26CD9B21300}" destId="{13E71BEF-579F-4F9C-89E0-D971BC40B2EA}" srcOrd="1" destOrd="0" parTransId="{68FB0247-4543-4379-8728-E4B2D5A9DE35}" sibTransId="{EA84A1BE-5FA0-4026-BBB5-116F2252B403}"/>
    <dgm:cxn modelId="{190B8FC1-B62B-43AC-80FB-521B61796DB0}" type="presOf" srcId="{F1A14815-E866-49C7-8723-D26CD9B21300}" destId="{2BA3536F-45A7-4AE0-82F8-4226CC413E6D}" srcOrd="0" destOrd="0" presId="urn:microsoft.com/office/officeart/2008/layout/PictureStrips"/>
    <dgm:cxn modelId="{142C20F9-EC4D-40B2-AC2B-182B34D3AEDF}" type="presOf" srcId="{FD36D8CD-ADA5-4727-8C11-FDC4CAFBA693}" destId="{0F61C887-4E8E-408D-804C-9902475F0186}" srcOrd="0" destOrd="0" presId="urn:microsoft.com/office/officeart/2008/layout/PictureStrips"/>
    <dgm:cxn modelId="{C2A28715-3F9D-4D71-933F-2AD7B77824F7}" type="presOf" srcId="{13E71BEF-579F-4F9C-89E0-D971BC40B2EA}" destId="{E405BC27-7CBE-40E1-91F7-D9B9F1BC6F6F}" srcOrd="0" destOrd="0" presId="urn:microsoft.com/office/officeart/2008/layout/PictureStrips"/>
    <dgm:cxn modelId="{6CD05F68-D19A-4FBC-A302-AB3222CF66B3}" type="presParOf" srcId="{2BA3536F-45A7-4AE0-82F8-4226CC413E6D}" destId="{903F34E9-7326-4C6A-B48D-79353D90B112}" srcOrd="0" destOrd="0" presId="urn:microsoft.com/office/officeart/2008/layout/PictureStrips"/>
    <dgm:cxn modelId="{3A80A18F-2566-445B-BB11-703A282EB613}" type="presParOf" srcId="{903F34E9-7326-4C6A-B48D-79353D90B112}" destId="{0F61C887-4E8E-408D-804C-9902475F0186}" srcOrd="0" destOrd="0" presId="urn:microsoft.com/office/officeart/2008/layout/PictureStrips"/>
    <dgm:cxn modelId="{7E107F34-A7B7-47EC-9364-524ACE3E07E3}" type="presParOf" srcId="{903F34E9-7326-4C6A-B48D-79353D90B112}" destId="{2248AE85-78DB-4CFB-84DF-C261388DE71E}" srcOrd="1" destOrd="0" presId="urn:microsoft.com/office/officeart/2008/layout/PictureStrips"/>
    <dgm:cxn modelId="{4685BEB1-02A5-45B5-9601-064497765F6A}" type="presParOf" srcId="{2BA3536F-45A7-4AE0-82F8-4226CC413E6D}" destId="{F90C706B-F36D-4A65-A4C8-8EC7E4FB2EC7}" srcOrd="1" destOrd="0" presId="urn:microsoft.com/office/officeart/2008/layout/PictureStrips"/>
    <dgm:cxn modelId="{F7F19F55-D883-40AD-8229-F208C08360D2}" type="presParOf" srcId="{2BA3536F-45A7-4AE0-82F8-4226CC413E6D}" destId="{DCC7662E-67F9-44D5-89F8-AB97DEEF0386}" srcOrd="2" destOrd="0" presId="urn:microsoft.com/office/officeart/2008/layout/PictureStrips"/>
    <dgm:cxn modelId="{CB9C592C-2017-455E-B67A-56DB28AAD766}" type="presParOf" srcId="{DCC7662E-67F9-44D5-89F8-AB97DEEF0386}" destId="{E405BC27-7CBE-40E1-91F7-D9B9F1BC6F6F}" srcOrd="0" destOrd="0" presId="urn:microsoft.com/office/officeart/2008/layout/PictureStrips"/>
    <dgm:cxn modelId="{8E55A6E5-238A-4477-B910-68444D36B132}" type="presParOf" srcId="{DCC7662E-67F9-44D5-89F8-AB97DEEF0386}" destId="{7525BE6F-73F1-4634-9B14-009BD6046BF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44728-396A-4564-BE94-3A50AA4FE1A2}">
      <dsp:nvSpPr>
        <dsp:cNvPr id="0" name=""/>
        <dsp:cNvSpPr/>
      </dsp:nvSpPr>
      <dsp:spPr>
        <a:xfrm>
          <a:off x="727" y="1693433"/>
          <a:ext cx="2275586" cy="1137793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9050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Содержательный раздел </a:t>
          </a:r>
          <a:endParaRPr lang="ru-RU" sz="2100" b="1" kern="1200" dirty="0">
            <a:solidFill>
              <a:srgbClr val="002060"/>
            </a:solidFill>
          </a:endParaRPr>
        </a:p>
      </dsp:txBody>
      <dsp:txXfrm>
        <a:off x="34052" y="1726758"/>
        <a:ext cx="2208936" cy="1071143"/>
      </dsp:txXfrm>
    </dsp:sp>
    <dsp:sp modelId="{586AE639-F35F-4B66-8018-46F592310EB5}">
      <dsp:nvSpPr>
        <dsp:cNvPr id="0" name=""/>
        <dsp:cNvSpPr/>
      </dsp:nvSpPr>
      <dsp:spPr>
        <a:xfrm rot="18238495">
          <a:off x="1931310" y="1591185"/>
          <a:ext cx="1564035" cy="45263"/>
        </a:xfrm>
        <a:custGeom>
          <a:avLst/>
          <a:gdLst/>
          <a:ahLst/>
          <a:cxnLst/>
          <a:rect l="0" t="0" r="0" b="0"/>
          <a:pathLst>
            <a:path>
              <a:moveTo>
                <a:pt x="0" y="22631"/>
              </a:moveTo>
              <a:lnTo>
                <a:pt x="1564035" y="2263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74227" y="1574715"/>
        <a:ext cx="78201" cy="78201"/>
      </dsp:txXfrm>
    </dsp:sp>
    <dsp:sp modelId="{A936C5C1-75AC-41AB-BF3A-C7CB4783E811}">
      <dsp:nvSpPr>
        <dsp:cNvPr id="0" name=""/>
        <dsp:cNvSpPr/>
      </dsp:nvSpPr>
      <dsp:spPr>
        <a:xfrm>
          <a:off x="3150343" y="396406"/>
          <a:ext cx="2275586" cy="1137793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9050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направления и задачи КРР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(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п.27</a:t>
          </a: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ФОП ДО) 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3183668" y="429731"/>
        <a:ext cx="2208936" cy="1071143"/>
      </dsp:txXfrm>
    </dsp:sp>
    <dsp:sp modelId="{70EB308B-0626-4238-ADB2-42C336326DA6}">
      <dsp:nvSpPr>
        <dsp:cNvPr id="0" name=""/>
        <dsp:cNvSpPr/>
      </dsp:nvSpPr>
      <dsp:spPr>
        <a:xfrm rot="3670697">
          <a:off x="1801967" y="3042121"/>
          <a:ext cx="1831756" cy="45263"/>
        </a:xfrm>
        <a:custGeom>
          <a:avLst/>
          <a:gdLst/>
          <a:ahLst/>
          <a:cxnLst/>
          <a:rect l="0" t="0" r="0" b="0"/>
          <a:pathLst>
            <a:path>
              <a:moveTo>
                <a:pt x="0" y="22631"/>
              </a:moveTo>
              <a:lnTo>
                <a:pt x="1831756" y="2263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672051" y="3018959"/>
        <a:ext cx="91587" cy="91587"/>
      </dsp:txXfrm>
    </dsp:sp>
    <dsp:sp modelId="{8BC04FDF-FA31-4219-829C-7CE53B606A77}">
      <dsp:nvSpPr>
        <dsp:cNvPr id="0" name=""/>
        <dsp:cNvSpPr/>
      </dsp:nvSpPr>
      <dsp:spPr>
        <a:xfrm>
          <a:off x="3159377" y="3298279"/>
          <a:ext cx="2275586" cy="1137793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9050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содержание КРР на уровне ДОО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(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п.28</a:t>
          </a: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ФОП ДО)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3192702" y="3331604"/>
        <a:ext cx="2208936" cy="10711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97422-3E93-4895-AF5C-9BA45184E992}">
      <dsp:nvSpPr>
        <dsp:cNvPr id="0" name=""/>
        <dsp:cNvSpPr/>
      </dsp:nvSpPr>
      <dsp:spPr>
        <a:xfrm>
          <a:off x="5690461" y="1316430"/>
          <a:ext cx="4753238" cy="406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306"/>
              </a:lnTo>
              <a:lnTo>
                <a:pt x="4753238" y="277306"/>
              </a:lnTo>
              <a:lnTo>
                <a:pt x="4753238" y="406282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62A44-C04C-4FD9-8D2A-930CFEE37650}">
      <dsp:nvSpPr>
        <dsp:cNvPr id="0" name=""/>
        <dsp:cNvSpPr/>
      </dsp:nvSpPr>
      <dsp:spPr>
        <a:xfrm>
          <a:off x="5690461" y="1316430"/>
          <a:ext cx="2693885" cy="406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306"/>
              </a:lnTo>
              <a:lnTo>
                <a:pt x="2693885" y="277306"/>
              </a:lnTo>
              <a:lnTo>
                <a:pt x="2693885" y="406282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42EFDE-E69E-4348-A992-05E61978F654}">
      <dsp:nvSpPr>
        <dsp:cNvPr id="0" name=""/>
        <dsp:cNvSpPr/>
      </dsp:nvSpPr>
      <dsp:spPr>
        <a:xfrm>
          <a:off x="5690461" y="1316430"/>
          <a:ext cx="323586" cy="406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306"/>
              </a:lnTo>
              <a:lnTo>
                <a:pt x="323586" y="277306"/>
              </a:lnTo>
              <a:lnTo>
                <a:pt x="323586" y="406282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7F36F-475E-4863-8BAF-14BB8ABC98AC}">
      <dsp:nvSpPr>
        <dsp:cNvPr id="0" name=""/>
        <dsp:cNvSpPr/>
      </dsp:nvSpPr>
      <dsp:spPr>
        <a:xfrm>
          <a:off x="4001466" y="2606790"/>
          <a:ext cx="3379749" cy="1087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8815"/>
              </a:lnTo>
              <a:lnTo>
                <a:pt x="3379749" y="958815"/>
              </a:lnTo>
              <a:lnTo>
                <a:pt x="3379749" y="1087791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D2103-431D-44E2-A1F3-14CD946CDA0F}">
      <dsp:nvSpPr>
        <dsp:cNvPr id="0" name=""/>
        <dsp:cNvSpPr/>
      </dsp:nvSpPr>
      <dsp:spPr>
        <a:xfrm>
          <a:off x="4001466" y="2606790"/>
          <a:ext cx="1190102" cy="10991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0193"/>
              </a:lnTo>
              <a:lnTo>
                <a:pt x="1190102" y="970193"/>
              </a:lnTo>
              <a:lnTo>
                <a:pt x="1190102" y="1099169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10DD4C-F94E-4209-B2CD-2AEB50A164C3}">
      <dsp:nvSpPr>
        <dsp:cNvPr id="0" name=""/>
        <dsp:cNvSpPr/>
      </dsp:nvSpPr>
      <dsp:spPr>
        <a:xfrm>
          <a:off x="2847325" y="2606790"/>
          <a:ext cx="1154140" cy="838635"/>
        </a:xfrm>
        <a:custGeom>
          <a:avLst/>
          <a:gdLst/>
          <a:ahLst/>
          <a:cxnLst/>
          <a:rect l="0" t="0" r="0" b="0"/>
          <a:pathLst>
            <a:path>
              <a:moveTo>
                <a:pt x="1154140" y="0"/>
              </a:moveTo>
              <a:lnTo>
                <a:pt x="1154140" y="709659"/>
              </a:lnTo>
              <a:lnTo>
                <a:pt x="0" y="709659"/>
              </a:lnTo>
              <a:lnTo>
                <a:pt x="0" y="838635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E3C8C9-C0D8-494D-8CD9-C49C3041FFA5}">
      <dsp:nvSpPr>
        <dsp:cNvPr id="0" name=""/>
        <dsp:cNvSpPr/>
      </dsp:nvSpPr>
      <dsp:spPr>
        <a:xfrm>
          <a:off x="792942" y="2606790"/>
          <a:ext cx="3208524" cy="1035515"/>
        </a:xfrm>
        <a:custGeom>
          <a:avLst/>
          <a:gdLst/>
          <a:ahLst/>
          <a:cxnLst/>
          <a:rect l="0" t="0" r="0" b="0"/>
          <a:pathLst>
            <a:path>
              <a:moveTo>
                <a:pt x="3208524" y="0"/>
              </a:moveTo>
              <a:lnTo>
                <a:pt x="3208524" y="906539"/>
              </a:lnTo>
              <a:lnTo>
                <a:pt x="0" y="906539"/>
              </a:lnTo>
              <a:lnTo>
                <a:pt x="0" y="1035515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9DEF3-C17F-4B11-A173-AE2730B4011F}">
      <dsp:nvSpPr>
        <dsp:cNvPr id="0" name=""/>
        <dsp:cNvSpPr/>
      </dsp:nvSpPr>
      <dsp:spPr>
        <a:xfrm>
          <a:off x="4001466" y="1316430"/>
          <a:ext cx="1688995" cy="406282"/>
        </a:xfrm>
        <a:custGeom>
          <a:avLst/>
          <a:gdLst/>
          <a:ahLst/>
          <a:cxnLst/>
          <a:rect l="0" t="0" r="0" b="0"/>
          <a:pathLst>
            <a:path>
              <a:moveTo>
                <a:pt x="1688995" y="0"/>
              </a:moveTo>
              <a:lnTo>
                <a:pt x="1688995" y="277306"/>
              </a:lnTo>
              <a:lnTo>
                <a:pt x="0" y="277306"/>
              </a:lnTo>
              <a:lnTo>
                <a:pt x="0" y="406282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168F74-5962-4231-BC8D-160265A2E3B7}">
      <dsp:nvSpPr>
        <dsp:cNvPr id="0" name=""/>
        <dsp:cNvSpPr/>
      </dsp:nvSpPr>
      <dsp:spPr>
        <a:xfrm>
          <a:off x="2028250" y="1316430"/>
          <a:ext cx="3662210" cy="406282"/>
        </a:xfrm>
        <a:custGeom>
          <a:avLst/>
          <a:gdLst/>
          <a:ahLst/>
          <a:cxnLst/>
          <a:rect l="0" t="0" r="0" b="0"/>
          <a:pathLst>
            <a:path>
              <a:moveTo>
                <a:pt x="3662210" y="0"/>
              </a:moveTo>
              <a:lnTo>
                <a:pt x="3662210" y="277306"/>
              </a:lnTo>
              <a:lnTo>
                <a:pt x="0" y="277306"/>
              </a:lnTo>
              <a:lnTo>
                <a:pt x="0" y="406282"/>
              </a:lnTo>
            </a:path>
          </a:pathLst>
        </a:custGeom>
        <a:noFill/>
        <a:ln w="12700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</dsp:sp>
    <dsp:sp modelId="{1A9C7BA2-CDF1-42B9-ADDC-7474655D56F5}">
      <dsp:nvSpPr>
        <dsp:cNvPr id="0" name=""/>
        <dsp:cNvSpPr/>
      </dsp:nvSpPr>
      <dsp:spPr>
        <a:xfrm>
          <a:off x="4994337" y="432352"/>
          <a:ext cx="1392248" cy="884077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D78812-924A-4EC8-A0C1-22FC04506952}">
      <dsp:nvSpPr>
        <dsp:cNvPr id="0" name=""/>
        <dsp:cNvSpPr/>
      </dsp:nvSpPr>
      <dsp:spPr>
        <a:xfrm>
          <a:off x="5149031" y="579312"/>
          <a:ext cx="1392248" cy="884077"/>
        </a:xfrm>
        <a:prstGeom prst="roundRect">
          <a:avLst>
            <a:gd name="adj" fmla="val 10000"/>
          </a:avLst>
        </a:prstGeom>
        <a:solidFill>
          <a:srgbClr val="FFCCFF">
            <a:alpha val="89804"/>
          </a:srgb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ФОП ДО (п.27.8)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74925" y="605206"/>
        <a:ext cx="1340460" cy="832289"/>
      </dsp:txXfrm>
    </dsp:sp>
    <dsp:sp modelId="{8E15C730-4557-443E-BF68-311E2FCEC454}">
      <dsp:nvSpPr>
        <dsp:cNvPr id="0" name=""/>
        <dsp:cNvSpPr/>
      </dsp:nvSpPr>
      <dsp:spPr>
        <a:xfrm>
          <a:off x="1060547" y="1722712"/>
          <a:ext cx="1935405" cy="884077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DAE08-024A-462C-AB3B-A6E6C3A9BD8E}">
      <dsp:nvSpPr>
        <dsp:cNvPr id="0" name=""/>
        <dsp:cNvSpPr/>
      </dsp:nvSpPr>
      <dsp:spPr>
        <a:xfrm>
          <a:off x="1215241" y="1869672"/>
          <a:ext cx="1935405" cy="884077"/>
        </a:xfrm>
        <a:prstGeom prst="roundRect">
          <a:avLst>
            <a:gd name="adj" fmla="val 10000"/>
          </a:avLst>
        </a:prstGeom>
        <a:solidFill>
          <a:srgbClr val="FFCCFF">
            <a:alpha val="90000"/>
          </a:srgb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нормотипичные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дети с нормативным кризисом развития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41135" y="1895566"/>
        <a:ext cx="1883617" cy="832289"/>
      </dsp:txXfrm>
    </dsp:sp>
    <dsp:sp modelId="{289D6870-B05C-4B74-AFAB-B53712F91BDF}">
      <dsp:nvSpPr>
        <dsp:cNvPr id="0" name=""/>
        <dsp:cNvSpPr/>
      </dsp:nvSpPr>
      <dsp:spPr>
        <a:xfrm>
          <a:off x="3305342" y="1722712"/>
          <a:ext cx="1392248" cy="884077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7FB58A-C766-4B21-A6BE-11703144AE30}">
      <dsp:nvSpPr>
        <dsp:cNvPr id="0" name=""/>
        <dsp:cNvSpPr/>
      </dsp:nvSpPr>
      <dsp:spPr>
        <a:xfrm>
          <a:off x="3460036" y="1869672"/>
          <a:ext cx="1392248" cy="884077"/>
        </a:xfrm>
        <a:prstGeom prst="roundRect">
          <a:avLst>
            <a:gd name="adj" fmla="val 10000"/>
          </a:avLst>
        </a:prstGeom>
        <a:solidFill>
          <a:srgbClr val="FFCCFF">
            <a:alpha val="90000"/>
          </a:srgb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 с ООП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85930" y="1895566"/>
        <a:ext cx="1340460" cy="832289"/>
      </dsp:txXfrm>
    </dsp:sp>
    <dsp:sp modelId="{D38FCB83-7246-4E3F-AFAA-16E09DB579CA}">
      <dsp:nvSpPr>
        <dsp:cNvPr id="0" name=""/>
        <dsp:cNvSpPr/>
      </dsp:nvSpPr>
      <dsp:spPr>
        <a:xfrm>
          <a:off x="-19984" y="3642306"/>
          <a:ext cx="1625853" cy="135512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223174-FBF0-4674-A27A-CE67D8A9C7A4}">
      <dsp:nvSpPr>
        <dsp:cNvPr id="0" name=""/>
        <dsp:cNvSpPr/>
      </dsp:nvSpPr>
      <dsp:spPr>
        <a:xfrm>
          <a:off x="134709" y="3789266"/>
          <a:ext cx="1625853" cy="135512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ОВЗ и (или) инвалидностью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4399" y="3828956"/>
        <a:ext cx="1546473" cy="1275742"/>
      </dsp:txXfrm>
    </dsp:sp>
    <dsp:sp modelId="{2D746160-C25C-4F4D-8C15-524174141C40}">
      <dsp:nvSpPr>
        <dsp:cNvPr id="0" name=""/>
        <dsp:cNvSpPr/>
      </dsp:nvSpPr>
      <dsp:spPr>
        <a:xfrm>
          <a:off x="1977741" y="3445425"/>
          <a:ext cx="1739168" cy="184276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024EE8-D5ED-40C3-BD47-EA6A6B3AEBE3}">
      <dsp:nvSpPr>
        <dsp:cNvPr id="0" name=""/>
        <dsp:cNvSpPr/>
      </dsp:nvSpPr>
      <dsp:spPr>
        <a:xfrm>
          <a:off x="2132435" y="3592385"/>
          <a:ext cx="1739168" cy="184276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дети, находящиеся под диспансерным наблюдением, в том числе часто болеющие дети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83373" y="3643323"/>
        <a:ext cx="1637292" cy="1740886"/>
      </dsp:txXfrm>
    </dsp:sp>
    <dsp:sp modelId="{2BAF0418-677E-4EBB-9616-80C750ED0484}">
      <dsp:nvSpPr>
        <dsp:cNvPr id="0" name=""/>
        <dsp:cNvSpPr/>
      </dsp:nvSpPr>
      <dsp:spPr>
        <a:xfrm>
          <a:off x="4032911" y="3705960"/>
          <a:ext cx="2317313" cy="148421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0CBD7-427E-443A-9D32-71B809CEFC3B}">
      <dsp:nvSpPr>
        <dsp:cNvPr id="0" name=""/>
        <dsp:cNvSpPr/>
      </dsp:nvSpPr>
      <dsp:spPr>
        <a:xfrm>
          <a:off x="4187605" y="3852919"/>
          <a:ext cx="2317313" cy="148421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обучающиеся, испытывающие трудности в освоении образовательных программ, развитии, социальной адаптации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31076" y="3896390"/>
        <a:ext cx="2230371" cy="1397273"/>
      </dsp:txXfrm>
    </dsp:sp>
    <dsp:sp modelId="{DD371D57-8BB4-4CA7-A10F-C7836AB1E536}">
      <dsp:nvSpPr>
        <dsp:cNvPr id="0" name=""/>
        <dsp:cNvSpPr/>
      </dsp:nvSpPr>
      <dsp:spPr>
        <a:xfrm>
          <a:off x="6685091" y="3694581"/>
          <a:ext cx="1392248" cy="131322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2DF87-DDA9-43EB-97DD-F5319BE024A3}">
      <dsp:nvSpPr>
        <dsp:cNvPr id="0" name=""/>
        <dsp:cNvSpPr/>
      </dsp:nvSpPr>
      <dsp:spPr>
        <a:xfrm>
          <a:off x="6839786" y="3841541"/>
          <a:ext cx="1392248" cy="131322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одаренные обучающиеся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78249" y="3880004"/>
        <a:ext cx="1315322" cy="1236300"/>
      </dsp:txXfrm>
    </dsp:sp>
    <dsp:sp modelId="{0E74A658-24BE-4FD7-B304-B6C723E818DD}">
      <dsp:nvSpPr>
        <dsp:cNvPr id="0" name=""/>
        <dsp:cNvSpPr/>
      </dsp:nvSpPr>
      <dsp:spPr>
        <a:xfrm>
          <a:off x="5006978" y="1722712"/>
          <a:ext cx="2014137" cy="884077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A1877-1F9A-481F-96DF-B7015CD54A9C}">
      <dsp:nvSpPr>
        <dsp:cNvPr id="0" name=""/>
        <dsp:cNvSpPr/>
      </dsp:nvSpPr>
      <dsp:spPr>
        <a:xfrm>
          <a:off x="5161672" y="1869672"/>
          <a:ext cx="2014137" cy="884077"/>
        </a:xfrm>
        <a:prstGeom prst="roundRect">
          <a:avLst>
            <a:gd name="adj" fmla="val 10000"/>
          </a:avLst>
        </a:prstGeom>
        <a:solidFill>
          <a:srgbClr val="FFCCFF">
            <a:alpha val="90000"/>
          </a:srgb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дети и (или) семьи, находящиеся в трудной жизненной ситуации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87566" y="1895566"/>
        <a:ext cx="1962349" cy="832289"/>
      </dsp:txXfrm>
    </dsp:sp>
    <dsp:sp modelId="{A474B428-DD20-413B-8C49-F1E0E953DB50}">
      <dsp:nvSpPr>
        <dsp:cNvPr id="0" name=""/>
        <dsp:cNvSpPr/>
      </dsp:nvSpPr>
      <dsp:spPr>
        <a:xfrm>
          <a:off x="7330504" y="1722712"/>
          <a:ext cx="2107682" cy="884077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A528BA-2390-4C07-9BB0-DA17790073CA}">
      <dsp:nvSpPr>
        <dsp:cNvPr id="0" name=""/>
        <dsp:cNvSpPr/>
      </dsp:nvSpPr>
      <dsp:spPr>
        <a:xfrm>
          <a:off x="7485199" y="1869672"/>
          <a:ext cx="2107682" cy="884077"/>
        </a:xfrm>
        <a:prstGeom prst="roundRect">
          <a:avLst>
            <a:gd name="adj" fmla="val 10000"/>
          </a:avLst>
        </a:prstGeom>
        <a:solidFill>
          <a:srgbClr val="FFCCFF">
            <a:alpha val="90000"/>
          </a:srgb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дети и (или) семьи, находящиеся в социально опасном положении 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11093" y="1895566"/>
        <a:ext cx="2055894" cy="832289"/>
      </dsp:txXfrm>
    </dsp:sp>
    <dsp:sp modelId="{F95A71A2-87EF-4D4B-B1B0-D6CBAEDC335F}">
      <dsp:nvSpPr>
        <dsp:cNvPr id="0" name=""/>
        <dsp:cNvSpPr/>
      </dsp:nvSpPr>
      <dsp:spPr>
        <a:xfrm>
          <a:off x="9747576" y="1722712"/>
          <a:ext cx="1392248" cy="884077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2C5920-3216-45FB-B2EF-C7C1EE2B278C}">
      <dsp:nvSpPr>
        <dsp:cNvPr id="0" name=""/>
        <dsp:cNvSpPr/>
      </dsp:nvSpPr>
      <dsp:spPr>
        <a:xfrm>
          <a:off x="9902270" y="1869672"/>
          <a:ext cx="1392248" cy="884077"/>
        </a:xfrm>
        <a:prstGeom prst="roundRect">
          <a:avLst>
            <a:gd name="adj" fmla="val 10000"/>
          </a:avLst>
        </a:prstGeom>
        <a:solidFill>
          <a:srgbClr val="FFCCFF">
            <a:alpha val="90000"/>
          </a:srgb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 "группы риска"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28164" y="1895566"/>
        <a:ext cx="1340460" cy="8322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D8780-BBF5-4FA9-9CD1-4AE94F1E27F7}">
      <dsp:nvSpPr>
        <dsp:cNvPr id="0" name=""/>
        <dsp:cNvSpPr/>
      </dsp:nvSpPr>
      <dsp:spPr>
        <a:xfrm>
          <a:off x="0" y="0"/>
          <a:ext cx="2965680" cy="296568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BE92A6-FB71-4173-A82E-FE8D0750EC79}">
      <dsp:nvSpPr>
        <dsp:cNvPr id="0" name=""/>
        <dsp:cNvSpPr/>
      </dsp:nvSpPr>
      <dsp:spPr>
        <a:xfrm>
          <a:off x="1482840" y="0"/>
          <a:ext cx="4470317" cy="29656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педагог-психолог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учитель-дефектолог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учитель-логопед</a:t>
          </a:r>
          <a:endParaRPr lang="ru-RU" sz="1600" kern="1200" dirty="0"/>
        </a:p>
      </dsp:txBody>
      <dsp:txXfrm>
        <a:off x="1482840" y="0"/>
        <a:ext cx="4470317" cy="889705"/>
      </dsp:txXfrm>
    </dsp:sp>
    <dsp:sp modelId="{EEFC3F74-150B-4E90-803A-4976C0FCC9FD}">
      <dsp:nvSpPr>
        <dsp:cNvPr id="0" name=""/>
        <dsp:cNvSpPr/>
      </dsp:nvSpPr>
      <dsp:spPr>
        <a:xfrm>
          <a:off x="518994" y="889705"/>
          <a:ext cx="1927690" cy="192769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C613B0-35C6-4B3F-8CCB-CE17E7D6DE88}">
      <dsp:nvSpPr>
        <dsp:cNvPr id="0" name=""/>
        <dsp:cNvSpPr/>
      </dsp:nvSpPr>
      <dsp:spPr>
        <a:xfrm>
          <a:off x="1482840" y="833288"/>
          <a:ext cx="4470317" cy="21323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воспитатель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музыкальный руководитель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инструктор по физической культуре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82840" y="833288"/>
        <a:ext cx="4470317" cy="984180"/>
      </dsp:txXfrm>
    </dsp:sp>
    <dsp:sp modelId="{9B58F288-9D44-4725-8976-1A789D6449FA}">
      <dsp:nvSpPr>
        <dsp:cNvPr id="0" name=""/>
        <dsp:cNvSpPr/>
      </dsp:nvSpPr>
      <dsp:spPr>
        <a:xfrm>
          <a:off x="1037988" y="1779408"/>
          <a:ext cx="889703" cy="88970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E2CF1-7F35-46AF-8091-B870CF49E5AD}">
      <dsp:nvSpPr>
        <dsp:cNvPr id="0" name=""/>
        <dsp:cNvSpPr/>
      </dsp:nvSpPr>
      <dsp:spPr>
        <a:xfrm>
          <a:off x="1482840" y="2062548"/>
          <a:ext cx="4470317" cy="3792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тьютор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82840" y="2062548"/>
        <a:ext cx="4470317" cy="3792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1C887-4E8E-408D-804C-9902475F0186}">
      <dsp:nvSpPr>
        <dsp:cNvPr id="0" name=""/>
        <dsp:cNvSpPr/>
      </dsp:nvSpPr>
      <dsp:spPr>
        <a:xfrm>
          <a:off x="755967" y="428469"/>
          <a:ext cx="6903719" cy="21574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1287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КЕЙС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«Нормативно-правовая документация»</a:t>
          </a:r>
          <a:endParaRPr lang="ru-RU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5967" y="428469"/>
        <a:ext cx="6903719" cy="2157412"/>
      </dsp:txXfrm>
    </dsp:sp>
    <dsp:sp modelId="{2248AE85-78DB-4CFB-84DF-C261388DE71E}">
      <dsp:nvSpPr>
        <dsp:cNvPr id="0" name=""/>
        <dsp:cNvSpPr/>
      </dsp:nvSpPr>
      <dsp:spPr>
        <a:xfrm>
          <a:off x="468312" y="116842"/>
          <a:ext cx="1510188" cy="226528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05BC27-7CBE-40E1-91F7-D9B9F1BC6F6F}">
      <dsp:nvSpPr>
        <dsp:cNvPr id="0" name=""/>
        <dsp:cNvSpPr/>
      </dsp:nvSpPr>
      <dsp:spPr>
        <a:xfrm>
          <a:off x="755967" y="3144411"/>
          <a:ext cx="6903719" cy="21574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1287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КЕЙС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«Информационно-методические материалы»</a:t>
          </a:r>
          <a:endParaRPr lang="ru-RU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5967" y="3144411"/>
        <a:ext cx="6903719" cy="2157412"/>
      </dsp:txXfrm>
    </dsp:sp>
    <dsp:sp modelId="{7525BE6F-73F1-4634-9B14-009BD6046BF7}">
      <dsp:nvSpPr>
        <dsp:cNvPr id="0" name=""/>
        <dsp:cNvSpPr/>
      </dsp:nvSpPr>
      <dsp:spPr>
        <a:xfrm>
          <a:off x="468312" y="2832785"/>
          <a:ext cx="1510188" cy="226528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631CB-4FD4-421E-B875-8B816C4AC14D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FE506-6FD1-4C30-BA45-53147674B4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59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59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62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7384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840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5976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00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59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963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910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06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379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748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042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74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027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26.02.2025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11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17368-E81E-4591-87EB-7A223F517647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24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legalacts.ru/doc/prikaz-minprosveshchenija-rossii-ot-31072020-n-373-ob-utverzhdenii/#100026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ase.garant.ru/71166760/?ysclid=m7av8bwexr286063146" TargetMode="External"/><Relationship Id="rId2" Type="http://schemas.openxmlformats.org/officeDocument/2006/relationships/hyperlink" Target="https://www.eduprofrb.ru/uploads/documents/docs/prikaz-mintruda-rossii-ot-13032023-n-136n.pdf?ysclid=lnxh1st6af50853113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normativ.kontur.ru/document?moduleId=1&amp;documentId=444827&amp;ysclid=m7avc2j1h185701498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edu.gov.ru/document/da4bf512fdb1255d149119afbc465b91/download/6053/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docs.edu.gov.ru/document/da4bf512fdb1255d149119afbc465b91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hyperlink" Target="https://rutube.ru/video/9444cae6c1d68e8ac34a63faa5f09492/?r=plemwd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4.xml"/><Relationship Id="rId7" Type="http://schemas.openxmlformats.org/officeDocument/2006/relationships/hyperlink" Target="&#1084;&#1077;&#1090;&#1086;&#1076;&#1080;&#1095;&#1077;&#1089;&#1082;&#1080;&#1081;%20&#1050;&#1045;&#1049;&#1057;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1metodist.ru/#/document/16/138488/dfask0kdfq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hyperlink" Target="&#1084;&#1077;&#1090;&#1086;&#1076;&#1080;&#1095;&#1077;&#1089;&#1082;&#1080;&#1081;%20&#1050;&#1045;&#1049;&#1057;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hyperlink" Target="&#1084;&#1077;&#1090;&#1086;&#1076;&#1080;&#1095;&#1077;&#1089;&#1082;&#1080;&#1081;%20&#1050;&#1045;&#1049;&#1057;" TargetMode="Externa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s15-bor@yandex.ru" TargetMode="External"/><Relationship Id="rId2" Type="http://schemas.openxmlformats.org/officeDocument/2006/relationships/hyperlink" Target="http://www.ds15-bor.ucoz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hyperlink" Target="https://disk.yandex.ru/i/Fs_fiTjH0P8u9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h6-serafimovskoe-r07.gosweb.gosuslugi.ru/netcat_files/32/315/Prikaz_Minprosvescheniya_Rossii_ot_06.11.2024_N_778_Ob_utverzhd.pdf" TargetMode="External"/><Relationship Id="rId5" Type="http://schemas.openxmlformats.org/officeDocument/2006/relationships/hyperlink" Target="https://sh6-serafimovskoe-r07.gosweb.gosuslugi.ru/netcat_files/32/315/Prikaz_Minprosvescheniya_Rossii_ot_01.11.2024_N_763_Ob_utverzhd.pdf" TargetMode="External"/><Relationship Id="rId4" Type="http://schemas.openxmlformats.org/officeDocument/2006/relationships/hyperlink" Target="https://www.garant.ru/products/ipo/prime/doc/409395223/?ysclid=m7atwc9m4f58010671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galacts.ru/doc/federalnyi-zakon-ot-24071998-n-124-fz-ob/?ysclid=m7iskebtxc17455777" TargetMode="External"/><Relationship Id="rId2" Type="http://schemas.openxmlformats.org/officeDocument/2006/relationships/hyperlink" Target="https://wuz.informio.ru/files/directory/documents/2022/11/07_6179_ot_12_09.2022-1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rkobl.ru/sites/kdnizp/doc/revomend/met_rek/Pismo%20Minobrnauki%20ot%2001.12.2015%20semyi%20i%20deti%20SOP.pdf?ysclid=m7isb94smp416059969" TargetMode="External"/><Relationship Id="rId5" Type="http://schemas.openxmlformats.org/officeDocument/2006/relationships/hyperlink" Target="https://legalacts.ru/doc/federalnyi-zakon-ot-24061999-n-120-fz-ob/?ysclid=m7isstdb53104264779" TargetMode="External"/><Relationship Id="rId4" Type="http://schemas.openxmlformats.org/officeDocument/2006/relationships/hyperlink" Target="https://sudact.ru/law/pismo-minprosveshcheniia-rossii-ot-11082023-n-ab-338607/?ysclid=m7awtuitua26162223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3953" y="270630"/>
            <a:ext cx="9903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Управление образования и молодежной политики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администрации городского округа город Бор Нижегородской области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34291" y="1949412"/>
            <a:ext cx="915785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Актуальные вопросы и приоритетные 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направления организации </a:t>
            </a:r>
          </a:p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коррекционно-развивающей </a:t>
            </a: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работы в ДОО </a:t>
            </a:r>
            <a:endParaRPr lang="ru-RU" sz="3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 </a:t>
            </a: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соответствии с ФОП ДО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3438" y="4484299"/>
            <a:ext cx="43909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Ворошилова Ирина Николаевна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аместитель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заведующего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МАДОУ детского сада №15 «Солнышко»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621" y="5935579"/>
            <a:ext cx="2804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городской округ город Бор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2024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1781" y="1423827"/>
            <a:ext cx="70381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«Единственный путь, ведущий к 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знанию,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это деятельность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algn="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Д.Б.Шоу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endParaRPr lang="ru-RU" sz="1600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05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52079" t="15204" r="30873" b="41848"/>
          <a:stretch/>
        </p:blipFill>
        <p:spPr bwMode="auto">
          <a:xfrm>
            <a:off x="6675435" y="814455"/>
            <a:ext cx="1804794" cy="25399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57769600"/>
              </p:ext>
            </p:extLst>
          </p:nvPr>
        </p:nvGraphicFramePr>
        <p:xfrm>
          <a:off x="384267" y="432263"/>
          <a:ext cx="5953157" cy="2965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07262" y="3654933"/>
            <a:ext cx="655772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сетевая форма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 образовательных программ дошкольного образования и/или отдельных компонентов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8664166" y="1968164"/>
            <a:ext cx="1828800" cy="248151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2502" y="4301264"/>
            <a:ext cx="6557727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8"/>
              </a:rPr>
              <a:t>п. 5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Приказа Министерства просвещения РФ от 31 июля 2020 г. N 373 "Об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образования"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4" descr="Picture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697" y="5806428"/>
            <a:ext cx="551564" cy="55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810007" y="5759045"/>
            <a:ext cx="79338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создания оптимальных условий обучения, воспитания, развития и социализации обучающихся в ДОО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создается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ППк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консилиум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1116" y="145921"/>
            <a:ext cx="4486100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Кто осуществляет КРР в условиях ДОО?</a:t>
            </a:r>
            <a:endParaRPr lang="ru-RU" sz="16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56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761322"/>
              </p:ext>
            </p:extLst>
          </p:nvPr>
        </p:nvGraphicFramePr>
        <p:xfrm>
          <a:off x="605642" y="1259363"/>
          <a:ext cx="8102930" cy="45029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623715">
                  <a:extLst>
                    <a:ext uri="{9D8B030D-6E8A-4147-A177-3AD203B41FA5}">
                      <a16:colId xmlns:a16="http://schemas.microsoft.com/office/drawing/2014/main" val="2291091844"/>
                    </a:ext>
                  </a:extLst>
                </a:gridCol>
                <a:gridCol w="2479215">
                  <a:extLst>
                    <a:ext uri="{9D8B030D-6E8A-4147-A177-3AD203B41FA5}">
                      <a16:colId xmlns:a16="http://schemas.microsoft.com/office/drawing/2014/main" val="3771698225"/>
                    </a:ext>
                  </a:extLst>
                </a:gridCol>
              </a:tblGrid>
              <a:tr h="784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Минтруда России от 13.03.2023 N 136н "Об утверждении профессионального стандарта "</a:t>
                      </a:r>
                      <a:r>
                        <a:rPr lang="ru-RU" sz="16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Педагог-дефектоло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г" (Зарегистрировано в Минюсте России 14.04.2023 N 73027)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0" marR="639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https://www.eduprofrb.ru/uploads/documents/docs/prikaz-mintruda-rossii-ot-13032023-n-136n.pdf?ysclid=lnxh1st6af508531135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0" marR="63940" marT="0" marB="0"/>
                </a:tc>
                <a:extLst>
                  <a:ext uri="{0D108BD9-81ED-4DB2-BD59-A6C34878D82A}">
                    <a16:rowId xmlns:a16="http://schemas.microsoft.com/office/drawing/2014/main" val="907797178"/>
                  </a:ext>
                </a:extLst>
              </a:tr>
              <a:tr h="802322">
                <a:tc>
                  <a:txBody>
                    <a:bodyPr/>
                    <a:lstStyle/>
                    <a:p>
                      <a:pPr>
                        <a:spcBef>
                          <a:spcPts val="805"/>
                        </a:spcBef>
                        <a:spcAft>
                          <a:spcPts val="805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Министерства труда и социальной защиты РФ от 24 июля 2015 г. N 514н "Об утверждении профессионального стандарта "</a:t>
                      </a:r>
                      <a:r>
                        <a:rPr lang="ru-RU" sz="16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(психолог в сфере образования)"(Зарегистрировано в Минюсте России 18 августа 2015 г. N 38575)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0" marR="639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https://base.garant.ru/71166760/?ysclid=m7av8bwexr286063146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0" marR="63940" marT="0" marB="0"/>
                </a:tc>
                <a:extLst>
                  <a:ext uri="{0D108BD9-81ED-4DB2-BD59-A6C34878D82A}">
                    <a16:rowId xmlns:a16="http://schemas.microsoft.com/office/drawing/2014/main" val="2372082738"/>
                  </a:ext>
                </a:extLst>
              </a:tr>
              <a:tr h="806348">
                <a:tc>
                  <a:txBody>
                    <a:bodyPr/>
                    <a:lstStyle/>
                    <a:p>
                      <a:pPr>
                        <a:spcAft>
                          <a:spcPts val="1275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Министерства труда и социальной защиты РФ от 30 января 2023 г. № 53н "Об утверждении профессионального стандарта "</a:t>
                      </a:r>
                      <a:r>
                        <a:rPr lang="ru-RU" sz="16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в области воспитания"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 не вступил в силу)(Зарегистрировано в Минюсте России 3 марта 2023 г. N 72520)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0" marR="639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https://normativ.kontur.ru/document?moduleId=1&amp;documentId=444827&amp;ysclid=m7avc2j1h1857014983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0" marR="63940" marT="0" marB="0"/>
                </a:tc>
                <a:extLst>
                  <a:ext uri="{0D108BD9-81ED-4DB2-BD59-A6C34878D82A}">
                    <a16:rowId xmlns:a16="http://schemas.microsoft.com/office/drawing/2014/main" val="2446086365"/>
                  </a:ext>
                </a:extLst>
              </a:tr>
            </a:tbl>
          </a:graphicData>
        </a:graphic>
      </p:graphicFrame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289" y="2380344"/>
            <a:ext cx="3008539" cy="205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53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505967"/>
            <a:ext cx="6908800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представить КРР в содержательном разделе ОП ДО?</a:t>
            </a:r>
            <a:endParaRPr lang="ru-RU" sz="2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6908" t="20386" r="12072" b="15328"/>
          <a:stretch/>
        </p:blipFill>
        <p:spPr>
          <a:xfrm>
            <a:off x="748832" y="1363131"/>
            <a:ext cx="4308077" cy="2551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6" t="8871" r="15954" b="7803"/>
          <a:stretch/>
        </p:blipFill>
        <p:spPr bwMode="auto">
          <a:xfrm>
            <a:off x="7368603" y="775575"/>
            <a:ext cx="2525916" cy="1863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523" y="3131128"/>
            <a:ext cx="7042076" cy="355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6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0436" y="144094"/>
            <a:ext cx="825977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организовать коррекционно-развивающую работу по ФОП ДО?</a:t>
            </a:r>
            <a:endParaRPr lang="ru-RU" sz="1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52079" t="15204" r="30873" b="41848"/>
          <a:stretch/>
        </p:blipFill>
        <p:spPr bwMode="auto">
          <a:xfrm>
            <a:off x="442601" y="669957"/>
            <a:ext cx="2119530" cy="3105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37841" t="32611" r="13657" b="55804"/>
          <a:stretch/>
        </p:blipFill>
        <p:spPr bwMode="auto">
          <a:xfrm>
            <a:off x="2788655" y="731550"/>
            <a:ext cx="5712549" cy="985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/>
          <a:srcRect l="41674" t="23880" r="16393" b="58602"/>
          <a:stretch/>
        </p:blipFill>
        <p:spPr bwMode="auto">
          <a:xfrm>
            <a:off x="452673" y="3974055"/>
            <a:ext cx="4218916" cy="898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5"/>
          <a:srcRect l="40534" t="18244" r="14570" b="57826"/>
          <a:stretch/>
        </p:blipFill>
        <p:spPr bwMode="auto">
          <a:xfrm>
            <a:off x="442601" y="4964361"/>
            <a:ext cx="4306510" cy="13843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6" cstate="print"/>
          <a:srcRect l="6414" t="21937" r="35703" b="23244"/>
          <a:stretch/>
        </p:blipFill>
        <p:spPr bwMode="auto">
          <a:xfrm>
            <a:off x="5840994" y="2808477"/>
            <a:ext cx="4451288" cy="206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930304" y="1735042"/>
            <a:ext cx="6096000" cy="3886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</a:t>
            </a:r>
            <a:r>
              <a:rPr lang="ru-RU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docs.edu.gov.ru/document/da4bf512fdb1255d149119afbc465b91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/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601" y="6319555"/>
            <a:ext cx="6096000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https://docs.edu.gov.ru/document/da4bf512fdb1255d149119afbc465b91/download/6053/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40994" y="5001034"/>
            <a:ext cx="3672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https://rutube.ru/video/9444cae6c1d68e8ac34a63faa5f09492/?r=plemwd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5204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61328243"/>
              </p:ext>
            </p:extLst>
          </p:nvPr>
        </p:nvGraphicFramePr>
        <p:xfrm>
          <a:off x="618836" y="65039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 descr="https://sun9-40.userapi.com/impg/wI6dZNf5522tllqt05x7ko63kyvzPj-nGa8e6Q/hrHxyUYTpSQ.jpg?size=640x640&amp;quality=95&amp;sign=101483475359430197e6dc6624428b6c&amp;c_uniq_tag=oMuHzewSQy_aW9krg20FYawv7pHe76fEOtosvAkdCXQ&amp;type=album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941" y="1165079"/>
            <a:ext cx="1438307" cy="143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sun9-40.userapi.com/impg/wI6dZNf5522tllqt05x7ko63kyvzPj-nGa8e6Q/hrHxyUYTpSQ.jpg?size=640x640&amp;quality=95&amp;sign=101483475359430197e6dc6624428b6c&amp;c_uniq_tag=oMuHzewSQy_aW9krg20FYawv7pHe76fEOtosvAkdCXQ&amp;type=album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940" y="3908278"/>
            <a:ext cx="1438307" cy="143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38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87" y="1099961"/>
            <a:ext cx="10928639" cy="32177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96007" y="3061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 </a:t>
            </a:r>
          </a:p>
          <a:p>
            <a:pPr lvl="0"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«Информационно-методические материалы»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90" y="2961030"/>
            <a:ext cx="5010150" cy="2713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812610" y="6075371"/>
            <a:ext cx="6602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4"/>
              </a:rPr>
              <a:t>https://1metodist.ru/#/document/16/138488/dfask0kdfq</a:t>
            </a:r>
            <a:r>
              <a:rPr lang="ru-RU" dirty="0" smtClean="0">
                <a:hlinkClick r:id="rId4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9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014" y="214190"/>
            <a:ext cx="3620182" cy="2556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r="22652"/>
          <a:stretch/>
        </p:blipFill>
        <p:spPr>
          <a:xfrm>
            <a:off x="6223055" y="2923162"/>
            <a:ext cx="5768922" cy="36298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98" y="2206187"/>
            <a:ext cx="5857511" cy="44991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9626" y="616569"/>
            <a:ext cx="340585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Информационно-методические материалы»</a:t>
            </a: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84"/>
          <a:stretch/>
        </p:blipFill>
        <p:spPr bwMode="auto">
          <a:xfrm>
            <a:off x="4830501" y="415724"/>
            <a:ext cx="1077480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01627" y="807321"/>
            <a:ext cx="72327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ИОМ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https://sun9-40.userapi.com/impg/wI6dZNf5522tllqt05x7ko63kyvzPj-nGa8e6Q/hrHxyUYTpSQ.jpg?size=640x640&amp;quality=95&amp;sign=101483475359430197e6dc6624428b6c&amp;c_uniq_tag=oMuHzewSQy_aW9krg20FYawv7pHe76fEOtosvAkdCXQ&amp;type=album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391"/>
            <a:ext cx="1438307" cy="143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6836030" y="778268"/>
            <a:ext cx="978408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9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1" y="1126980"/>
            <a:ext cx="9144000" cy="2276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91" y="3801500"/>
            <a:ext cx="9525000" cy="15621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8727" y="4066305"/>
            <a:ext cx="5228031" cy="26587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08418" y="305698"/>
            <a:ext cx="340585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Информационно-методические материалы»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74174" y="373960"/>
            <a:ext cx="182152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группы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03932" y="241088"/>
            <a:ext cx="315907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Чек-лист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https://sun9-40.userapi.com/impg/wI6dZNf5522tllqt05x7ko63kyvzPj-nGa8e6Q/hrHxyUYTpSQ.jpg?size=640x640&amp;quality=95&amp;sign=101483475359430197e6dc6624428b6c&amp;c_uniq_tag=oMuHzewSQy_aW9krg20FYawv7pHe76fEOtosvAkdCXQ&amp;type=album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55" y="133409"/>
            <a:ext cx="942763" cy="94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84"/>
          <a:stretch/>
        </p:blipFill>
        <p:spPr bwMode="auto">
          <a:xfrm>
            <a:off x="4798078" y="296679"/>
            <a:ext cx="576096" cy="61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84"/>
          <a:stretch/>
        </p:blipFill>
        <p:spPr bwMode="auto">
          <a:xfrm>
            <a:off x="7589164" y="229833"/>
            <a:ext cx="614768" cy="6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9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75738" y="832551"/>
            <a:ext cx="6096000" cy="3693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Полное название: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Муниципальное автономное дошкольное образовательное учреждение детский сад  №15 «Солнышко»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Сокращенно название: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МАДОУ детский сад №15 «Солнышко».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Юридический адрес: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606443, Российская Федерация, Нижегородская область, городской округ город Бор, г. Бор, ул.Чугунова, дом 7А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Фактический адрес: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606443, Российская Федерация Нижегородская область, городской округ город Бор, г. Бор, ул.Чугунова, дом 7А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Сайт: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www.ds15-bor.ucoz.ru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e-mail: 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ds15-bor@yandex.ru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https://ds15-bor.ucoz.ru/1679549136034.p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464" y="4847928"/>
            <a:ext cx="1856549" cy="18565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619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" t="15215" r="1088" b="11622"/>
          <a:stretch/>
        </p:blipFill>
        <p:spPr bwMode="auto">
          <a:xfrm>
            <a:off x="4771377" y="838865"/>
            <a:ext cx="2540026" cy="124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45605" y="4472436"/>
            <a:ext cx="65315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П.27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Направления и задачи коррекционно-развивающей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П.28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Содержание КРР на уровне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45605" y="2673224"/>
            <a:ext cx="6096000" cy="1206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</a:t>
            </a:r>
            <a:r>
              <a:rPr lang="ru-RU" sz="16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Минпросвещения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России от 25.11.2022 N 1028 </a:t>
            </a:r>
            <a:endParaRPr lang="ru-RU" sz="16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«Об 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утверждении федеральной образовательной программы дошкольного </a:t>
            </a: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образования»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Зарегистрировано в Минюсте России 28.12.2022 N 71847)</a:t>
            </a:r>
            <a:endParaRPr lang="ru-RU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30" y="1748501"/>
            <a:ext cx="2540026" cy="359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гнутая влево стрелка 2"/>
          <p:cNvSpPr/>
          <p:nvPr/>
        </p:nvSpPr>
        <p:spPr>
          <a:xfrm>
            <a:off x="3314085" y="3276722"/>
            <a:ext cx="731520" cy="15577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00110" y="0"/>
            <a:ext cx="65500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hlinkClick r:id="rId2"/>
            </a:endParaRP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Нормативно-правовые основы КРР в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ДОО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08426" y="1589026"/>
            <a:ext cx="5159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/>
              </a:rPr>
              <a:t>https</a:t>
            </a:r>
            <a:r>
              <a:rPr lang="ru-RU" dirty="0">
                <a:hlinkClick r:id="rId2"/>
              </a:rPr>
              <a:t>://</a:t>
            </a:r>
            <a:r>
              <a:rPr lang="ru-RU" dirty="0" smtClean="0">
                <a:hlinkClick r:id="rId2"/>
              </a:rPr>
              <a:t>disk.yandex.ru/i/Fs_fiTjH0P8u9A</a:t>
            </a:r>
            <a:endParaRPr lang="ru-RU" dirty="0" smtClean="0"/>
          </a:p>
        </p:txBody>
      </p:sp>
      <p:sp>
        <p:nvSpPr>
          <p:cNvPr id="8" name="Стрелка вниз 7"/>
          <p:cNvSpPr/>
          <p:nvPr/>
        </p:nvSpPr>
        <p:spPr>
          <a:xfrm>
            <a:off x="4924231" y="816131"/>
            <a:ext cx="350924" cy="69542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4" t="20598" r="33724" b="25182"/>
          <a:stretch/>
        </p:blipFill>
        <p:spPr bwMode="auto">
          <a:xfrm>
            <a:off x="2200720" y="1026367"/>
            <a:ext cx="1007706" cy="97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32739" y="3014276"/>
            <a:ext cx="1015515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08.08.2024 № 315-ФЗ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"О внесении изменений в Федеральный закон "Об образовании в Российской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Федерации"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https://www.garant.ru/products/ipo/prime/doc/409395223/?ysclid=m7atwc9m4f580106711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Российской Федерации от 01.11.2024 № 763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"Об утверждении Положения о психолого-медико-педагогической комиссии" (Зарегистрирован 20.11.2024 №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80240)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sh6-serafimovskoe                 r07.gosweb.gosuslugi.ru/</a:t>
            </a:r>
            <a:r>
              <a:rPr lang="ru-RU" sz="1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netcat_files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/32/315/Prikaz_Minprosvescheniya_Rossii_ot_01.11.2024_N_763_Ob_utverzhd.pdf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 Министерства просвещения Российской Федерации от 06.11.2024 № 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778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«Об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утверждении типового порядка организации деятельности по оказанию психолого-педагогической‚ медицинской и социальной помощи, в том числе типового порядка деятельности центра психолого-педагогической, медицинской и социальной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помощи»</a:t>
            </a:r>
          </a:p>
          <a:p>
            <a:pPr lvl="0" algn="just"/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https://sh6-serafimovskoe-r07.gosweb.gosuslugi.ru/netcat_files/32/315/Prikaz_Minprosvescheniya_Rossii_ot_06.11.2024_N_778_Ob_utverzhd.pdf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79386" y="2387817"/>
            <a:ext cx="3787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вступают в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силу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01.03.2025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года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0040" y="1788134"/>
            <a:ext cx="1004673" cy="1004673"/>
          </a:xfrm>
          <a:prstGeom prst="rect">
            <a:avLst/>
          </a:prstGeom>
        </p:spPr>
      </p:pic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927" y="2141041"/>
            <a:ext cx="626459" cy="62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45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4565" y="466170"/>
            <a:ext cx="997691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понимается коррекционно-развивающая работа в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ФОП ДО,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что она в себя включает?</a:t>
            </a:r>
            <a:endParaRPr lang="ru-RU" sz="16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21458004"/>
              </p:ext>
            </p:extLst>
          </p:nvPr>
        </p:nvGraphicFramePr>
        <p:xfrm>
          <a:off x="434565" y="1104523"/>
          <a:ext cx="5462862" cy="4524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6" r="15974"/>
          <a:stretch/>
        </p:blipFill>
        <p:spPr bwMode="auto">
          <a:xfrm>
            <a:off x="7269933" y="1192668"/>
            <a:ext cx="1560694" cy="231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826314" y="3947311"/>
            <a:ext cx="4707802" cy="22090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диагностическая работа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коррекционно-развивающая работа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онсультативная  работа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информационно-просветительская работа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5821378" y="5006566"/>
            <a:ext cx="1004936" cy="452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27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108" y="122980"/>
            <a:ext cx="699654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какими детьми организуется КРР в соответствии с ФОП ДО?</a:t>
            </a:r>
            <a:endParaRPr lang="ru-RU" sz="1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31937" y="194884"/>
            <a:ext cx="4862534" cy="1446550"/>
          </a:xfrm>
          <a:prstGeom prst="rect">
            <a:avLst/>
          </a:prstGeom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п.27.1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КРР и (или) инклюзивное образование в ДОО направлено на обеспечение коррекции нарушений развития у различных категорий детей (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целевые группы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), включая детей с ООП, в том числе детей с ОВЗ и детей-инвалидов</a:t>
            </a:r>
            <a:endParaRPr lang="ru-RU" sz="16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81981304"/>
              </p:ext>
            </p:extLst>
          </p:nvPr>
        </p:nvGraphicFramePr>
        <p:xfrm>
          <a:off x="0" y="194884"/>
          <a:ext cx="11294610" cy="543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33457" y="5881094"/>
            <a:ext cx="7961014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Распоряжение </a:t>
            </a:r>
            <a:r>
              <a:rPr lang="ru-RU" sz="1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Минпросвещения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России от 28.12.2020 N Р-193 (ред. от 26.09.2023)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"Об утверждении методических рекомендаций по системе функционирования психологических служб в общеобразовательных организациях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endParaRPr lang="ru-RU" sz="1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4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85" y="6011976"/>
            <a:ext cx="626459" cy="62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61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955812"/>
              </p:ext>
            </p:extLst>
          </p:nvPr>
        </p:nvGraphicFramePr>
        <p:xfrm>
          <a:off x="415637" y="257322"/>
          <a:ext cx="10113818" cy="65431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240462">
                  <a:extLst>
                    <a:ext uri="{9D8B030D-6E8A-4147-A177-3AD203B41FA5}">
                      <a16:colId xmlns:a16="http://schemas.microsoft.com/office/drawing/2014/main" val="3966476194"/>
                    </a:ext>
                  </a:extLst>
                </a:gridCol>
                <a:gridCol w="5873356">
                  <a:extLst>
                    <a:ext uri="{9D8B030D-6E8A-4147-A177-3AD203B41FA5}">
                      <a16:colId xmlns:a16="http://schemas.microsoft.com/office/drawing/2014/main" val="2109491640"/>
                    </a:ext>
                  </a:extLst>
                </a:gridCol>
              </a:tblGrid>
              <a:tr h="50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группа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11" marR="19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окументы </a:t>
                      </a: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методические рекомендации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11" marR="19011" marT="0" marB="0"/>
                </a:tc>
                <a:extLst>
                  <a:ext uri="{0D108BD9-81ED-4DB2-BD59-A6C34878D82A}">
                    <a16:rowId xmlns:a16="http://schemas.microsoft.com/office/drawing/2014/main" val="3884125182"/>
                  </a:ext>
                </a:extLst>
              </a:tr>
              <a:tr h="405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 с ОВЗ и дети-инвалиды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11" marR="190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Управления образования и молодежной политики администрации городского округа город Бор от 12.08.2024 №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854-о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11" marR="19011" marT="0" marB="0"/>
                </a:tc>
                <a:extLst>
                  <a:ext uri="{0D108BD9-81ED-4DB2-BD59-A6C34878D82A}">
                    <a16:rowId xmlns:a16="http://schemas.microsoft.com/office/drawing/2014/main" val="2079910326"/>
                  </a:ext>
                </a:extLst>
              </a:tr>
              <a:tr h="870568">
                <a:tc>
                  <a:txBody>
                    <a:bodyPr/>
                    <a:lstStyle/>
                    <a:p>
                      <a:pPr marR="62230">
                        <a:spcAft>
                          <a:spcPts val="0"/>
                        </a:spcAft>
                        <a:tabLst>
                          <a:tab pos="1048385" algn="l"/>
                        </a:tabLst>
                      </a:pPr>
                      <a:r>
                        <a:rPr lang="ru-RU" sz="16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обучающиеся,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испытывающие</a:t>
                      </a:r>
                      <a:r>
                        <a:rPr lang="ru-RU" sz="1600" spc="1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трудности </a:t>
                      </a:r>
                      <a:r>
                        <a:rPr lang="ru-RU" sz="16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освоении образовательных программ,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развитии,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социальной адаптации, в том числе дети-билингвы, дети мигрантов, которые испытывают трудности с </a:t>
                      </a:r>
                      <a:r>
                        <a:rPr lang="ru-RU" sz="16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пониманием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государственного языка Российской Федерации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11" marR="190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Письмо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Минпросвещения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 от 12.09.2022 г. № 07-6179 "О направлении методических рекомендаций»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://wuz.informio.ru/files/directory/documents/2022/11/07_6179_ot_12_09.2022-1.pdf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11" marR="19011" marT="0" marB="0"/>
                </a:tc>
                <a:extLst>
                  <a:ext uri="{0D108BD9-81ED-4DB2-BD59-A6C34878D82A}">
                    <a16:rowId xmlns:a16="http://schemas.microsoft.com/office/drawing/2014/main" val="1170132288"/>
                  </a:ext>
                </a:extLst>
              </a:tr>
              <a:tr h="10527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(или)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семьи, находящиеся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трудной жизненной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ситуации,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признанные таковыми 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нормативно установленном порядке</a:t>
                      </a:r>
                      <a:endParaRPr lang="ru-RU" sz="1600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11" marR="190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 от 24.07.1998 N 124-ФЗ (ред. от 23.11.2024) "Об основных гарантиях прав ребенка в Российской Федерации" (с изм. и доп., вступ. в силу с 01.01.2025)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https://legalacts.ru/doc/federalnyi-zakon-ot-24071998-n-124-fz-ob/?ysclid=m7iskebtxc17455777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Письмо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Минпросвещения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 от 11.08.2023 N АБ-3386/07 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://sudact.ru/law/pismo-minprosveshcheniia-rossii-ot-11082023-n-ab-338607/?</a:t>
                      </a:r>
                      <a:r>
                        <a:rPr lang="ru-RU" sz="14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ysclid=m7awtuitua261622230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11" marR="19011" marT="0" marB="0"/>
                </a:tc>
                <a:extLst>
                  <a:ext uri="{0D108BD9-81ED-4DB2-BD59-A6C34878D82A}">
                    <a16:rowId xmlns:a16="http://schemas.microsoft.com/office/drawing/2014/main" val="1686211905"/>
                  </a:ext>
                </a:extLst>
              </a:tr>
              <a:tr h="9442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и (или) семьи, находящиеся в социально опасном положении, признанные таковыми 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нормативно установленном порядке</a:t>
                      </a:r>
                      <a:endParaRPr lang="ru-RU" sz="1600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11" marR="190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 от 24.06.1999 N 120-ФЗ (ред. от 08.08.2024) "Об основах системы профилактики безнадзорности и правонарушений несовершеннолетних"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https://legalacts.ru/doc/federalnyi-zakon-ot-24061999-n-120-fz-ob/?ysclid=m7isstdb53104264779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Письмо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Минобрнауки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 от 01.12.2015 N ВК-2969/07 </a:t>
                      </a:r>
                      <a:r>
                        <a:rPr lang="ru-RU" sz="14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https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://</a:t>
                      </a:r>
                      <a:r>
                        <a:rPr lang="ru-RU" sz="14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irkobl.ru/sites/kdnizp/doc/revomend/met_rek/Pismo%20Minobrnauki%20ot%2001.12.2</a:t>
                      </a:r>
                      <a:r>
                        <a:rPr lang="ru-RU" sz="16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015%20semyi%20i%20deti%20SOP.pdf?ysclid=m7isb94smp416059969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11" marR="19011" marT="0" marB="0"/>
                </a:tc>
                <a:extLst>
                  <a:ext uri="{0D108BD9-81ED-4DB2-BD59-A6C34878D82A}">
                    <a16:rowId xmlns:a16="http://schemas.microsoft.com/office/drawing/2014/main" val="2119242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77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322525"/>
              </p:ext>
            </p:extLst>
          </p:nvPr>
        </p:nvGraphicFramePr>
        <p:xfrm>
          <a:off x="316868" y="789709"/>
          <a:ext cx="11561277" cy="562786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8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7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6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1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6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3" marR="329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группа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3" marR="32923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 КРР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3" marR="32923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3" marR="3292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3" marR="32923" marT="0" marB="0"/>
                </a:tc>
                <a:tc>
                  <a:txBody>
                    <a:bodyPr/>
                    <a:lstStyle/>
                    <a:p>
                      <a:pPr marL="67945" marR="6286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нормотипичные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дети с нормативным кризисом </a:t>
                      </a:r>
                      <a:r>
                        <a:rPr lang="ru-RU" sz="16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3" marR="32923" marT="0" marB="0"/>
                </a:tc>
                <a:tc rowSpan="9">
                  <a:txBody>
                    <a:bodyPr/>
                    <a:lstStyle/>
                    <a:p>
                      <a:pPr lvl="0" algn="just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(п.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27.5. ФОП ДО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lvl="0" algn="just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запрос педагогов и родителей (законных представителей)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Tx/>
                        <a:buNone/>
                      </a:pPr>
                      <a:endParaRPr lang="ru-RU" sz="1400" dirty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результаты психологической диагностики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Tx/>
                        <a:buNone/>
                      </a:pPr>
                      <a:endParaRPr lang="ru-RU" sz="1400" dirty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рекомендации </a:t>
                      </a: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ППк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3" marR="32923" marT="0" marB="0"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3" marR="3292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3" marR="329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 с ООП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3" marR="32923" marT="0" marB="0"/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3" marR="32923" marT="0" marB="0"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3" marR="3292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3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3" marR="329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 с ОВЗ и дети-инвалиды </a:t>
                      </a:r>
                      <a:endParaRPr lang="ru-RU" sz="16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3" marR="3292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3" marR="32923" marT="0" marB="0"/>
                </a:tc>
                <a:tc>
                  <a:txBody>
                    <a:bodyPr/>
                    <a:lstStyle/>
                    <a:p>
                      <a:r>
                        <a:rPr lang="ru-RU" sz="1600" b="0" u="sng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обучающиеся с ОВЗ 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рекомендации ПМПК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u="sng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дети-инвалиды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рекомендации по условиям организации обучения, указанные в индивидуальной программе реабилитации или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абилитации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ребенка-инвалида (ИПРА)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3" marR="3292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3" marR="329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дети, находящиеся под диспансерным наблюдением, в том числе часто болеющие дети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3" marR="3292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3" marR="32923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медицинское заключение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3" marR="3292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3" marR="329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одаренные обучающиеся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3" marR="32923" marT="0" marB="0"/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3" marR="32923" marT="0" marB="0"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3" marR="3292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3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3" marR="32923" marT="0" marB="0"/>
                </a:tc>
                <a:tc>
                  <a:txBody>
                    <a:bodyPr/>
                    <a:lstStyle/>
                    <a:p>
                      <a:pPr marR="62230">
                        <a:spcAft>
                          <a:spcPts val="0"/>
                        </a:spcAft>
                        <a:tabLst>
                          <a:tab pos="1048385" algn="l"/>
                        </a:tabLst>
                      </a:pPr>
                      <a:r>
                        <a:rPr lang="ru-RU" sz="16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обучающиеся,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испытывающие</a:t>
                      </a:r>
                      <a:r>
                        <a:rPr lang="ru-RU" sz="1600" spc="1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трудности </a:t>
                      </a:r>
                      <a:r>
                        <a:rPr lang="ru-RU" sz="1600" spc="-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освоении образовательных программ,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развитии,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социальной адаптации, в том числе дети-билингвы, дети мигрантов, которые испытывают трудности с </a:t>
                      </a:r>
                      <a:r>
                        <a:rPr lang="ru-RU" sz="16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пониманием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государственного языка Российской Федерации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3" marR="32923" marT="0" marB="0"/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3" marR="32923" marT="0" marB="0"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3" marR="3292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3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3" marR="329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 "группы риска"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3" marR="32923" marT="0" marB="0"/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3" marR="32923" marT="0" marB="0"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3" marR="3292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3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3" marR="329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-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(или)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семьи, находящиеся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-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трудной жизненной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3" marR="32923" marT="0" marB="0"/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3" marR="32923" marT="0" marB="0"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3" marR="3292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3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3" marR="329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и (или) семьи, находящиеся в социально опасном положении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3" marR="32923" marT="0" marB="0"/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3" marR="32923" marT="0" marB="0"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3" marR="3292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26883" y="108430"/>
            <a:ext cx="905648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является основанием для организации КРР с детьми различных целевых групп?</a:t>
            </a:r>
            <a:endParaRPr lang="ru-RU" sz="1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344" y="1376601"/>
            <a:ext cx="626459" cy="62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97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7309" y="182527"/>
            <a:ext cx="10377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Документация 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психолого-педагогическое </a:t>
            </a:r>
            <a:r>
              <a:rPr lang="ru-RU" b="1" i="1" spc="-1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сопровождение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детей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различных целевых групп?</a:t>
            </a:r>
            <a:endParaRPr lang="ru-RU" sz="16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173395"/>
              </p:ext>
            </p:extLst>
          </p:nvPr>
        </p:nvGraphicFramePr>
        <p:xfrm>
          <a:off x="526472" y="551859"/>
          <a:ext cx="11388437" cy="63398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156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4473">
                  <a:extLst>
                    <a:ext uri="{9D8B030D-6E8A-4147-A177-3AD203B41FA5}">
                      <a16:colId xmlns:a16="http://schemas.microsoft.com/office/drawing/2014/main" val="1354040895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309284197"/>
                    </a:ext>
                  </a:extLst>
                </a:gridCol>
              </a:tblGrid>
              <a:tr h="281857">
                <a:tc>
                  <a:txBody>
                    <a:bodyPr/>
                    <a:lstStyle/>
                    <a:p>
                      <a:pPr marL="353695" marR="62865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нормотипичные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дети с нормативным кризисом </a:t>
                      </a:r>
                      <a:r>
                        <a:rPr lang="ru-RU" sz="1600" spc="-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развития</a:t>
                      </a:r>
                    </a:p>
                    <a:p>
                      <a:pPr marL="353695" marR="62865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одаренные обучающиеся</a:t>
                      </a:r>
                    </a:p>
                    <a:p>
                      <a:pPr marL="353695" marR="62865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600" spc="-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обучающиеся,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испытывающие</a:t>
                      </a:r>
                      <a:r>
                        <a:rPr lang="ru-RU" sz="1600" spc="12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трудности </a:t>
                      </a:r>
                      <a:r>
                        <a:rPr lang="ru-RU" sz="1600" spc="-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-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освоении образовательных программ</a:t>
                      </a:r>
                      <a:endParaRPr lang="ru-RU" sz="1600" spc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53695" marR="62865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 "группы риска" </a:t>
                      </a:r>
                    </a:p>
                    <a:p>
                      <a:pPr marL="353695" marR="62865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600" spc="-2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-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-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(или)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-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семьи, находящиеся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-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-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трудной жизненной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-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ситуации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53695" marR="62865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и (или) семьи, находящиеся в социально опасном положении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3" marR="3292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62865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u="non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 marR="62865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u="non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 marR="62865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u="non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 marR="62865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u="non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 marR="62865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 с ОВЗ и дети-инвалиды </a:t>
                      </a:r>
                    </a:p>
                    <a:p>
                      <a:pPr marL="67945" marR="62865" algn="just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3" marR="3292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62865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 marR="62865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 marR="62865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 marR="62865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 marR="62865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дети, находящиеся под диспансерным наблюдением, в том числе часто болеющие дети 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 marR="62865" algn="just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3" marR="3292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3535">
                <a:tc>
                  <a:txBody>
                    <a:bodyPr/>
                    <a:lstStyle/>
                    <a:p>
                      <a:pPr marL="67945" marR="62865" algn="just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 marR="62865" algn="just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53695" marR="62865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 ДО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индивидуальный маршрут психолого- педагогического сопровождения (ИМППС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на основе рекомендаций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ППк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карта развития обучающегося, получающего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психолого-педагогическое сопровождение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 marR="62865" algn="just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3" marR="3292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обучающиеся с ОВЗ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АОП ДО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ИМППС может быть включен индивидуальную программу коррекционной работы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дети-инвалиды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АОП ДО или ОП ДО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 реализации мероприятий ИПРА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ru-RU" sz="1600" u="non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карта развития обучающегося, получающего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психолого-педагогическое сопровождение</a:t>
                      </a:r>
                      <a:endParaRPr lang="ru-RU" sz="1600" u="sng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ru-RU" sz="16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3" marR="3292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ДО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индивидуальный маршрут психолого- педагогического сопровождения         (ИМППС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на основе рекомендаций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ППк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карта развития обучающегося, получающего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психолого-педагогическое сопровождение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aseline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 санитарно-гигиенических, лечебно- оздоровительных и профилактических мероприятий и процедур, может быть включен в ИМППС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3" marR="3292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Стрелка вниз 3"/>
          <p:cNvSpPr/>
          <p:nvPr/>
        </p:nvSpPr>
        <p:spPr>
          <a:xfrm>
            <a:off x="4003971" y="2728717"/>
            <a:ext cx="332509" cy="673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7509165" y="2678393"/>
            <a:ext cx="332509" cy="673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11249890" y="2741847"/>
            <a:ext cx="332509" cy="673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9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2727" y="682812"/>
            <a:ext cx="8880529" cy="70788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и формы коррекционно-развивающей работы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п.27.9, 27.10 ФОП ДО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786327" y="4295133"/>
            <a:ext cx="3378630" cy="230832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коррекционно-развивающие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(групповые и/или индивидуальные) занятия со специалистами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6244" y="2532135"/>
            <a:ext cx="3889503" cy="83099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совместная деятельность педагога с детьми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64016" y="2532135"/>
            <a:ext cx="4060984" cy="46166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организованная деятельность</a:t>
            </a:r>
            <a:endParaRPr lang="ru-RU" sz="2400" dirty="0"/>
          </a:p>
        </p:txBody>
      </p:sp>
      <p:cxnSp>
        <p:nvCxnSpPr>
          <p:cNvPr id="8" name="Прямая со стрелкой 7"/>
          <p:cNvCxnSpPr>
            <a:stCxn id="6" idx="2"/>
            <a:endCxn id="6145" idx="0"/>
          </p:cNvCxnSpPr>
          <p:nvPr/>
        </p:nvCxnSpPr>
        <p:spPr>
          <a:xfrm>
            <a:off x="8394508" y="2993800"/>
            <a:ext cx="81134" cy="13013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2"/>
            <a:endCxn id="6" idx="0"/>
          </p:cNvCxnSpPr>
          <p:nvPr/>
        </p:nvCxnSpPr>
        <p:spPr>
          <a:xfrm>
            <a:off x="5542992" y="1390698"/>
            <a:ext cx="2851516" cy="11414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2"/>
            <a:endCxn id="4" idx="0"/>
          </p:cNvCxnSpPr>
          <p:nvPr/>
        </p:nvCxnSpPr>
        <p:spPr>
          <a:xfrm flipH="1">
            <a:off x="2760996" y="1390698"/>
            <a:ext cx="2781996" cy="11414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87156" y="270705"/>
            <a:ext cx="4218591" cy="290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465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каких формах осуществляется КРР?</a:t>
            </a:r>
            <a:endParaRPr lang="ru-RU" sz="16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Рисунок 16"/>
          <p:cNvPicPr/>
          <p:nvPr/>
        </p:nvPicPr>
        <p:blipFill rotWithShape="1">
          <a:blip r:embed="rId2"/>
          <a:srcRect l="52079" t="15204" r="30873" b="41848"/>
          <a:stretch/>
        </p:blipFill>
        <p:spPr bwMode="auto">
          <a:xfrm>
            <a:off x="1751464" y="3645980"/>
            <a:ext cx="2119530" cy="3105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150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2366</TotalTime>
  <Words>1163</Words>
  <Application>Microsoft Office PowerPoint</Application>
  <PresentationFormat>Широкоэкранный</PresentationFormat>
  <Paragraphs>190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211</cp:revision>
  <dcterms:created xsi:type="dcterms:W3CDTF">2024-03-08T08:32:25Z</dcterms:created>
  <dcterms:modified xsi:type="dcterms:W3CDTF">2025-02-26T11:58:48Z</dcterms:modified>
</cp:coreProperties>
</file>